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313" r:id="rId6"/>
    <p:sldId id="261" r:id="rId7"/>
    <p:sldId id="311" r:id="rId8"/>
    <p:sldId id="312" r:id="rId9"/>
    <p:sldId id="262" r:id="rId10"/>
    <p:sldId id="263" r:id="rId11"/>
    <p:sldId id="314" r:id="rId12"/>
    <p:sldId id="315" r:id="rId13"/>
    <p:sldId id="264" r:id="rId14"/>
    <p:sldId id="316" r:id="rId15"/>
  </p:sldIdLst>
  <p:sldSz cx="9144000" cy="5143500" type="screen16x9"/>
  <p:notesSz cx="6858000" cy="9144000"/>
  <p:embeddedFontLst>
    <p:embeddedFont>
      <p:font typeface="Assistant Medium" charset="-79"/>
      <p:regular r:id="rId17"/>
      <p:bold r:id="rId18"/>
    </p:embeddedFont>
    <p:embeddedFont>
      <p:font typeface="PT Sans" charset="0"/>
      <p:regular r:id="rId19"/>
      <p:bold r:id="rId20"/>
      <p:italic r:id="rId21"/>
      <p:bold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Anaheim" charset="0"/>
      <p:regular r:id="rId27"/>
    </p:embeddedFont>
    <p:embeddedFont>
      <p:font typeface="Open Sans" charset="0"/>
      <p:regular r:id="rId28"/>
      <p:bold r:id="rId29"/>
      <p:italic r:id="rId30"/>
      <p:boldItalic r:id="rId31"/>
    </p:embeddedFont>
    <p:embeddedFont>
      <p:font typeface="DM Sans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A4821B2-8089-44B6-B1FC-0F324FEFAADA}">
  <a:tblStyle styleId="{EA4821B2-8089-44B6-B1FC-0F324FEFAA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-1374" y="-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18112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182463"/>
            <a:ext cx="9145142" cy="4901862"/>
          </a:xfrm>
          <a:custGeom>
            <a:avLst/>
            <a:gdLst/>
            <a:ahLst/>
            <a:cxnLst/>
            <a:rect l="l" t="t" r="r" b="b"/>
            <a:pathLst>
              <a:path w="8129015" h="4357211" extrusionOk="0">
                <a:moveTo>
                  <a:pt x="0" y="2275618"/>
                </a:moveTo>
                <a:lnTo>
                  <a:pt x="8129016" y="2275618"/>
                </a:lnTo>
                <a:lnTo>
                  <a:pt x="8129016" y="2256663"/>
                </a:lnTo>
                <a:lnTo>
                  <a:pt x="0" y="2256663"/>
                </a:lnTo>
                <a:lnTo>
                  <a:pt x="0" y="2275618"/>
                </a:lnTo>
                <a:close/>
                <a:moveTo>
                  <a:pt x="0" y="3221831"/>
                </a:moveTo>
                <a:lnTo>
                  <a:pt x="8129016" y="3221831"/>
                </a:lnTo>
                <a:lnTo>
                  <a:pt x="8129016" y="3202877"/>
                </a:lnTo>
                <a:lnTo>
                  <a:pt x="0" y="3202877"/>
                </a:lnTo>
                <a:lnTo>
                  <a:pt x="0" y="3221831"/>
                </a:lnTo>
                <a:close/>
                <a:moveTo>
                  <a:pt x="0" y="2843308"/>
                </a:moveTo>
                <a:lnTo>
                  <a:pt x="8129016" y="2843308"/>
                </a:lnTo>
                <a:lnTo>
                  <a:pt x="8129016" y="2824353"/>
                </a:lnTo>
                <a:lnTo>
                  <a:pt x="0" y="2824353"/>
                </a:lnTo>
                <a:lnTo>
                  <a:pt x="0" y="2843308"/>
                </a:lnTo>
                <a:close/>
                <a:moveTo>
                  <a:pt x="0" y="3410998"/>
                </a:moveTo>
                <a:lnTo>
                  <a:pt x="8129016" y="3410998"/>
                </a:lnTo>
                <a:lnTo>
                  <a:pt x="8129016" y="3392043"/>
                </a:lnTo>
                <a:lnTo>
                  <a:pt x="0" y="3392043"/>
                </a:lnTo>
                <a:lnTo>
                  <a:pt x="0" y="3410998"/>
                </a:lnTo>
                <a:close/>
                <a:moveTo>
                  <a:pt x="0" y="2654046"/>
                </a:moveTo>
                <a:lnTo>
                  <a:pt x="8129016" y="2654046"/>
                </a:lnTo>
                <a:lnTo>
                  <a:pt x="8129016" y="2635091"/>
                </a:lnTo>
                <a:lnTo>
                  <a:pt x="0" y="2635091"/>
                </a:lnTo>
                <a:lnTo>
                  <a:pt x="0" y="2654046"/>
                </a:lnTo>
                <a:close/>
                <a:moveTo>
                  <a:pt x="0" y="3032570"/>
                </a:moveTo>
                <a:lnTo>
                  <a:pt x="8129016" y="3032570"/>
                </a:lnTo>
                <a:lnTo>
                  <a:pt x="8129016" y="3013615"/>
                </a:lnTo>
                <a:lnTo>
                  <a:pt x="0" y="3013615"/>
                </a:lnTo>
                <a:lnTo>
                  <a:pt x="0" y="3032570"/>
                </a:lnTo>
                <a:close/>
                <a:moveTo>
                  <a:pt x="0" y="3600260"/>
                </a:moveTo>
                <a:lnTo>
                  <a:pt x="8129016" y="3600260"/>
                </a:lnTo>
                <a:lnTo>
                  <a:pt x="8129016" y="3581305"/>
                </a:lnTo>
                <a:lnTo>
                  <a:pt x="0" y="3581305"/>
                </a:lnTo>
                <a:lnTo>
                  <a:pt x="0" y="3600260"/>
                </a:lnTo>
                <a:close/>
                <a:moveTo>
                  <a:pt x="0" y="4357212"/>
                </a:moveTo>
                <a:lnTo>
                  <a:pt x="8129016" y="4357212"/>
                </a:lnTo>
                <a:lnTo>
                  <a:pt x="8129016" y="4338257"/>
                </a:lnTo>
                <a:lnTo>
                  <a:pt x="0" y="4338257"/>
                </a:lnTo>
                <a:lnTo>
                  <a:pt x="0" y="4357212"/>
                </a:lnTo>
                <a:close/>
                <a:moveTo>
                  <a:pt x="0" y="4167949"/>
                </a:moveTo>
                <a:lnTo>
                  <a:pt x="8129016" y="4167949"/>
                </a:lnTo>
                <a:lnTo>
                  <a:pt x="8129016" y="4148995"/>
                </a:lnTo>
                <a:lnTo>
                  <a:pt x="0" y="4148995"/>
                </a:lnTo>
                <a:lnTo>
                  <a:pt x="0" y="4167949"/>
                </a:lnTo>
                <a:close/>
                <a:moveTo>
                  <a:pt x="0" y="3789426"/>
                </a:moveTo>
                <a:lnTo>
                  <a:pt x="8129016" y="3789426"/>
                </a:lnTo>
                <a:lnTo>
                  <a:pt x="8129016" y="3770471"/>
                </a:lnTo>
                <a:lnTo>
                  <a:pt x="0" y="3770471"/>
                </a:lnTo>
                <a:lnTo>
                  <a:pt x="0" y="3789426"/>
                </a:lnTo>
                <a:close/>
                <a:moveTo>
                  <a:pt x="0" y="3978688"/>
                </a:moveTo>
                <a:lnTo>
                  <a:pt x="8129016" y="3978688"/>
                </a:lnTo>
                <a:lnTo>
                  <a:pt x="8129016" y="3959733"/>
                </a:lnTo>
                <a:lnTo>
                  <a:pt x="0" y="3959733"/>
                </a:lnTo>
                <a:lnTo>
                  <a:pt x="0" y="3978688"/>
                </a:lnTo>
                <a:close/>
                <a:moveTo>
                  <a:pt x="0" y="2464784"/>
                </a:moveTo>
                <a:lnTo>
                  <a:pt x="8129016" y="2464784"/>
                </a:lnTo>
                <a:lnTo>
                  <a:pt x="8129016" y="2445830"/>
                </a:lnTo>
                <a:lnTo>
                  <a:pt x="0" y="2445830"/>
                </a:lnTo>
                <a:lnTo>
                  <a:pt x="0" y="2464784"/>
                </a:lnTo>
                <a:close/>
                <a:moveTo>
                  <a:pt x="0" y="397478"/>
                </a:moveTo>
                <a:lnTo>
                  <a:pt x="8129016" y="397478"/>
                </a:lnTo>
                <a:lnTo>
                  <a:pt x="8129016" y="378524"/>
                </a:lnTo>
                <a:lnTo>
                  <a:pt x="0" y="378524"/>
                </a:lnTo>
                <a:lnTo>
                  <a:pt x="0" y="397478"/>
                </a:lnTo>
                <a:close/>
                <a:moveTo>
                  <a:pt x="0" y="2100644"/>
                </a:moveTo>
                <a:lnTo>
                  <a:pt x="8129016" y="2100644"/>
                </a:lnTo>
                <a:lnTo>
                  <a:pt x="8129016" y="2081689"/>
                </a:lnTo>
                <a:lnTo>
                  <a:pt x="0" y="2081689"/>
                </a:lnTo>
                <a:lnTo>
                  <a:pt x="0" y="2100644"/>
                </a:lnTo>
                <a:close/>
                <a:moveTo>
                  <a:pt x="0" y="965168"/>
                </a:moveTo>
                <a:lnTo>
                  <a:pt x="8129016" y="965168"/>
                </a:lnTo>
                <a:lnTo>
                  <a:pt x="8129016" y="946214"/>
                </a:lnTo>
                <a:lnTo>
                  <a:pt x="0" y="946214"/>
                </a:lnTo>
                <a:lnTo>
                  <a:pt x="0" y="965168"/>
                </a:lnTo>
                <a:close/>
                <a:moveTo>
                  <a:pt x="0" y="775907"/>
                </a:moveTo>
                <a:lnTo>
                  <a:pt x="8129016" y="775907"/>
                </a:lnTo>
                <a:lnTo>
                  <a:pt x="8129016" y="756952"/>
                </a:lnTo>
                <a:lnTo>
                  <a:pt x="0" y="756952"/>
                </a:lnTo>
                <a:lnTo>
                  <a:pt x="0" y="775907"/>
                </a:lnTo>
                <a:close/>
                <a:moveTo>
                  <a:pt x="0" y="0"/>
                </a:moveTo>
                <a:lnTo>
                  <a:pt x="0" y="18955"/>
                </a:lnTo>
                <a:lnTo>
                  <a:pt x="8129016" y="18955"/>
                </a:lnTo>
                <a:lnTo>
                  <a:pt x="8129016" y="0"/>
                </a:lnTo>
                <a:lnTo>
                  <a:pt x="0" y="0"/>
                </a:lnTo>
                <a:close/>
                <a:moveTo>
                  <a:pt x="0" y="208121"/>
                </a:moveTo>
                <a:lnTo>
                  <a:pt x="8129016" y="208121"/>
                </a:lnTo>
                <a:lnTo>
                  <a:pt x="8129016" y="189166"/>
                </a:lnTo>
                <a:lnTo>
                  <a:pt x="0" y="189166"/>
                </a:lnTo>
                <a:lnTo>
                  <a:pt x="0" y="208121"/>
                </a:lnTo>
                <a:close/>
                <a:moveTo>
                  <a:pt x="0" y="586645"/>
                </a:moveTo>
                <a:lnTo>
                  <a:pt x="8129016" y="586645"/>
                </a:lnTo>
                <a:lnTo>
                  <a:pt x="8129016" y="567690"/>
                </a:lnTo>
                <a:lnTo>
                  <a:pt x="0" y="567690"/>
                </a:lnTo>
                <a:lnTo>
                  <a:pt x="0" y="586645"/>
                </a:lnTo>
                <a:close/>
                <a:moveTo>
                  <a:pt x="0" y="1911287"/>
                </a:moveTo>
                <a:lnTo>
                  <a:pt x="8129016" y="1911287"/>
                </a:lnTo>
                <a:lnTo>
                  <a:pt x="8129016" y="1892332"/>
                </a:lnTo>
                <a:lnTo>
                  <a:pt x="0" y="1892332"/>
                </a:lnTo>
                <a:lnTo>
                  <a:pt x="0" y="1911287"/>
                </a:lnTo>
                <a:close/>
                <a:moveTo>
                  <a:pt x="0" y="1722025"/>
                </a:moveTo>
                <a:lnTo>
                  <a:pt x="8129016" y="1722025"/>
                </a:lnTo>
                <a:lnTo>
                  <a:pt x="8129016" y="1703070"/>
                </a:lnTo>
                <a:lnTo>
                  <a:pt x="0" y="1703070"/>
                </a:lnTo>
                <a:lnTo>
                  <a:pt x="0" y="1722025"/>
                </a:lnTo>
                <a:close/>
                <a:moveTo>
                  <a:pt x="0" y="1532763"/>
                </a:moveTo>
                <a:lnTo>
                  <a:pt x="8129016" y="1532763"/>
                </a:lnTo>
                <a:lnTo>
                  <a:pt x="8129016" y="1513808"/>
                </a:lnTo>
                <a:lnTo>
                  <a:pt x="0" y="1513808"/>
                </a:lnTo>
                <a:lnTo>
                  <a:pt x="0" y="1532763"/>
                </a:lnTo>
                <a:close/>
                <a:moveTo>
                  <a:pt x="0" y="1154240"/>
                </a:moveTo>
                <a:lnTo>
                  <a:pt x="8129016" y="1154240"/>
                </a:lnTo>
                <a:lnTo>
                  <a:pt x="8129016" y="1135285"/>
                </a:lnTo>
                <a:lnTo>
                  <a:pt x="0" y="1135285"/>
                </a:lnTo>
                <a:lnTo>
                  <a:pt x="0" y="1154240"/>
                </a:lnTo>
                <a:close/>
                <a:moveTo>
                  <a:pt x="0" y="1343501"/>
                </a:moveTo>
                <a:lnTo>
                  <a:pt x="8129016" y="1343501"/>
                </a:lnTo>
                <a:lnTo>
                  <a:pt x="8129016" y="1324547"/>
                </a:lnTo>
                <a:lnTo>
                  <a:pt x="0" y="1324547"/>
                </a:lnTo>
                <a:lnTo>
                  <a:pt x="0" y="13435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-2430536" y="-171454"/>
            <a:ext cx="12487374" cy="5756780"/>
            <a:chOff x="-2430536" y="-171454"/>
            <a:chExt cx="12487374" cy="5756780"/>
          </a:xfrm>
        </p:grpSpPr>
        <p:sp>
          <p:nvSpPr>
            <p:cNvPr id="11" name="Google Shape;11;p2"/>
            <p:cNvSpPr/>
            <p:nvPr/>
          </p:nvSpPr>
          <p:spPr>
            <a:xfrm rot="-4112641" flipH="1">
              <a:off x="-140282" y="3864408"/>
              <a:ext cx="1527428" cy="1479193"/>
            </a:xfrm>
            <a:custGeom>
              <a:avLst/>
              <a:gdLst/>
              <a:ahLst/>
              <a:cxnLst/>
              <a:rect l="l" t="t" r="r" b="b"/>
              <a:pathLst>
                <a:path w="1322396" h="1280636" extrusionOk="0">
                  <a:moveTo>
                    <a:pt x="1319417" y="321183"/>
                  </a:moveTo>
                  <a:cubicBezTo>
                    <a:pt x="1300176" y="192405"/>
                    <a:pt x="1010807" y="42958"/>
                    <a:pt x="799828" y="0"/>
                  </a:cubicBezTo>
                  <a:cubicBezTo>
                    <a:pt x="578372" y="141637"/>
                    <a:pt x="303766" y="234505"/>
                    <a:pt x="94978" y="395097"/>
                  </a:cubicBezTo>
                  <a:cubicBezTo>
                    <a:pt x="299" y="467868"/>
                    <a:pt x="-177" y="528066"/>
                    <a:pt x="14" y="643700"/>
                  </a:cubicBezTo>
                  <a:cubicBezTo>
                    <a:pt x="204" y="781336"/>
                    <a:pt x="7348" y="924020"/>
                    <a:pt x="41638" y="1057751"/>
                  </a:cubicBezTo>
                  <a:cubicBezTo>
                    <a:pt x="83167" y="1219867"/>
                    <a:pt x="127553" y="1236059"/>
                    <a:pt x="288240" y="1236059"/>
                  </a:cubicBezTo>
                  <a:lnTo>
                    <a:pt x="290812" y="1236059"/>
                  </a:lnTo>
                  <a:cubicBezTo>
                    <a:pt x="293098" y="1236059"/>
                    <a:pt x="295384" y="1236059"/>
                    <a:pt x="297670" y="1236059"/>
                  </a:cubicBezTo>
                  <a:cubicBezTo>
                    <a:pt x="472549" y="1236059"/>
                    <a:pt x="646380" y="1242917"/>
                    <a:pt x="819735" y="1256919"/>
                  </a:cubicBezTo>
                  <a:cubicBezTo>
                    <a:pt x="871456" y="1261110"/>
                    <a:pt x="978041" y="1280636"/>
                    <a:pt x="1065861" y="1280636"/>
                  </a:cubicBezTo>
                  <a:cubicBezTo>
                    <a:pt x="1115486" y="1280636"/>
                    <a:pt x="1159111" y="1274445"/>
                    <a:pt x="1183590" y="1255681"/>
                  </a:cubicBezTo>
                  <a:cubicBezTo>
                    <a:pt x="1276935" y="1184243"/>
                    <a:pt x="1251980" y="803910"/>
                    <a:pt x="1267506" y="693420"/>
                  </a:cubicBezTo>
                  <a:cubicBezTo>
                    <a:pt x="1282460" y="587216"/>
                    <a:pt x="1335419" y="428435"/>
                    <a:pt x="1319417" y="321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8100000">
              <a:off x="-1877189" y="453116"/>
              <a:ext cx="2914964" cy="2772519"/>
            </a:xfrm>
            <a:custGeom>
              <a:avLst/>
              <a:gdLst/>
              <a:ahLst/>
              <a:cxnLst/>
              <a:rect l="l" t="t" r="r" b="b"/>
              <a:pathLst>
                <a:path w="2521334" h="2398125" extrusionOk="0">
                  <a:moveTo>
                    <a:pt x="2365506" y="1501252"/>
                  </a:moveTo>
                  <a:cubicBezTo>
                    <a:pt x="2087567" y="1118156"/>
                    <a:pt x="1758097" y="782114"/>
                    <a:pt x="1437485" y="434738"/>
                  </a:cubicBezTo>
                  <a:cubicBezTo>
                    <a:pt x="1359380" y="350060"/>
                    <a:pt x="1255844" y="211281"/>
                    <a:pt x="1150688" y="163465"/>
                  </a:cubicBezTo>
                  <a:cubicBezTo>
                    <a:pt x="1024196" y="105839"/>
                    <a:pt x="790452" y="110602"/>
                    <a:pt x="655483" y="87361"/>
                  </a:cubicBezTo>
                  <a:cubicBezTo>
                    <a:pt x="440218" y="50213"/>
                    <a:pt x="222191" y="-4555"/>
                    <a:pt x="2544" y="302"/>
                  </a:cubicBezTo>
                  <a:cubicBezTo>
                    <a:pt x="-15649" y="241666"/>
                    <a:pt x="68552" y="626762"/>
                    <a:pt x="101890" y="869078"/>
                  </a:cubicBezTo>
                  <a:cubicBezTo>
                    <a:pt x="150658" y="1223503"/>
                    <a:pt x="202855" y="1596311"/>
                    <a:pt x="228382" y="1950451"/>
                  </a:cubicBezTo>
                  <a:cubicBezTo>
                    <a:pt x="240098" y="2113043"/>
                    <a:pt x="179138" y="2240773"/>
                    <a:pt x="145991" y="2398126"/>
                  </a:cubicBezTo>
                  <a:cubicBezTo>
                    <a:pt x="547374" y="2395935"/>
                    <a:pt x="968284" y="2340785"/>
                    <a:pt x="1370810" y="2314401"/>
                  </a:cubicBezTo>
                  <a:cubicBezTo>
                    <a:pt x="1521496" y="2304495"/>
                    <a:pt x="1669895" y="2269729"/>
                    <a:pt x="1820771" y="2258680"/>
                  </a:cubicBezTo>
                  <a:cubicBezTo>
                    <a:pt x="1942596" y="2249726"/>
                    <a:pt x="2288639" y="2320021"/>
                    <a:pt x="2386842" y="2256013"/>
                  </a:cubicBezTo>
                  <a:cubicBezTo>
                    <a:pt x="2631920" y="2096469"/>
                    <a:pt x="2490951" y="1674035"/>
                    <a:pt x="2365506" y="1501157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37019" y="3154321"/>
              <a:ext cx="3019819" cy="2279926"/>
            </a:xfrm>
            <a:custGeom>
              <a:avLst/>
              <a:gdLst/>
              <a:ahLst/>
              <a:cxnLst/>
              <a:rect l="l" t="t" r="r" b="b"/>
              <a:pathLst>
                <a:path w="2614562" h="1973962" extrusionOk="0">
                  <a:moveTo>
                    <a:pt x="2613666" y="1318782"/>
                  </a:moveTo>
                  <a:cubicBezTo>
                    <a:pt x="2584996" y="1064465"/>
                    <a:pt x="2547943" y="819386"/>
                    <a:pt x="2543752" y="562021"/>
                  </a:cubicBezTo>
                  <a:cubicBezTo>
                    <a:pt x="2541657" y="428290"/>
                    <a:pt x="2486221" y="314656"/>
                    <a:pt x="2485459" y="184450"/>
                  </a:cubicBezTo>
                  <a:cubicBezTo>
                    <a:pt x="2432024" y="164638"/>
                    <a:pt x="2363825" y="166257"/>
                    <a:pt x="2308295" y="156160"/>
                  </a:cubicBezTo>
                  <a:cubicBezTo>
                    <a:pt x="1781562" y="60910"/>
                    <a:pt x="1208538" y="-84822"/>
                    <a:pt x="696378" y="63292"/>
                  </a:cubicBezTo>
                  <a:cubicBezTo>
                    <a:pt x="658564" y="74245"/>
                    <a:pt x="617512" y="111012"/>
                    <a:pt x="586079" y="135777"/>
                  </a:cubicBezTo>
                  <a:cubicBezTo>
                    <a:pt x="489591" y="211691"/>
                    <a:pt x="397770" y="291796"/>
                    <a:pt x="296995" y="363139"/>
                  </a:cubicBezTo>
                  <a:cubicBezTo>
                    <a:pt x="208984" y="425432"/>
                    <a:pt x="58108" y="490202"/>
                    <a:pt x="15341" y="593644"/>
                  </a:cubicBezTo>
                  <a:cubicBezTo>
                    <a:pt x="-19330" y="677464"/>
                    <a:pt x="14007" y="779857"/>
                    <a:pt x="25437" y="864535"/>
                  </a:cubicBezTo>
                  <a:cubicBezTo>
                    <a:pt x="42964" y="993694"/>
                    <a:pt x="39725" y="1125996"/>
                    <a:pt x="57346" y="1254679"/>
                  </a:cubicBezTo>
                  <a:cubicBezTo>
                    <a:pt x="70396" y="1350024"/>
                    <a:pt x="86778" y="1373265"/>
                    <a:pt x="183553" y="1413270"/>
                  </a:cubicBezTo>
                  <a:cubicBezTo>
                    <a:pt x="324618" y="1471468"/>
                    <a:pt x="469017" y="1517188"/>
                    <a:pt x="608844" y="1579291"/>
                  </a:cubicBezTo>
                  <a:cubicBezTo>
                    <a:pt x="890403" y="1704354"/>
                    <a:pt x="1176819" y="1818368"/>
                    <a:pt x="1462569" y="1932382"/>
                  </a:cubicBezTo>
                  <a:cubicBezTo>
                    <a:pt x="1510290" y="1951433"/>
                    <a:pt x="1554867" y="1968768"/>
                    <a:pt x="1607350" y="1973054"/>
                  </a:cubicBezTo>
                  <a:cubicBezTo>
                    <a:pt x="1726888" y="1982770"/>
                    <a:pt x="1825567" y="1912285"/>
                    <a:pt x="1932152" y="1867994"/>
                  </a:cubicBezTo>
                  <a:cubicBezTo>
                    <a:pt x="2104555" y="1796365"/>
                    <a:pt x="2269813" y="1711688"/>
                    <a:pt x="2440216" y="1635774"/>
                  </a:cubicBezTo>
                  <a:cubicBezTo>
                    <a:pt x="2486793" y="1615010"/>
                    <a:pt x="2557659" y="1592054"/>
                    <a:pt x="2589377" y="1551668"/>
                  </a:cubicBezTo>
                  <a:cubicBezTo>
                    <a:pt x="2582710" y="1487756"/>
                    <a:pt x="2620810" y="1382219"/>
                    <a:pt x="2613666" y="1318782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770628" y="483350"/>
              <a:ext cx="1552617" cy="1275278"/>
            </a:xfrm>
            <a:custGeom>
              <a:avLst/>
              <a:gdLst/>
              <a:ahLst/>
              <a:cxnLst/>
              <a:rect l="l" t="t" r="r" b="b"/>
              <a:pathLst>
                <a:path w="1344257" h="1104137" extrusionOk="0">
                  <a:moveTo>
                    <a:pt x="1074250" y="577310"/>
                  </a:moveTo>
                  <a:cubicBezTo>
                    <a:pt x="1006814" y="540163"/>
                    <a:pt x="866320" y="477774"/>
                    <a:pt x="831173" y="412813"/>
                  </a:cubicBezTo>
                  <a:cubicBezTo>
                    <a:pt x="780976" y="319849"/>
                    <a:pt x="840412" y="56483"/>
                    <a:pt x="688869" y="0"/>
                  </a:cubicBezTo>
                  <a:cubicBezTo>
                    <a:pt x="512752" y="99060"/>
                    <a:pt x="310346" y="158591"/>
                    <a:pt x="139181" y="268796"/>
                  </a:cubicBezTo>
                  <a:cubicBezTo>
                    <a:pt x="10594" y="351568"/>
                    <a:pt x="-12647" y="391382"/>
                    <a:pt x="5355" y="553879"/>
                  </a:cubicBezTo>
                  <a:cubicBezTo>
                    <a:pt x="12785" y="620649"/>
                    <a:pt x="20309" y="705898"/>
                    <a:pt x="46884" y="768382"/>
                  </a:cubicBezTo>
                  <a:cubicBezTo>
                    <a:pt x="77745" y="841153"/>
                    <a:pt x="79841" y="827913"/>
                    <a:pt x="169852" y="846391"/>
                  </a:cubicBezTo>
                  <a:cubicBezTo>
                    <a:pt x="439409" y="901827"/>
                    <a:pt x="700394" y="994696"/>
                    <a:pt x="967761" y="1056989"/>
                  </a:cubicBezTo>
                  <a:cubicBezTo>
                    <a:pt x="1004146" y="1065466"/>
                    <a:pt x="1110827" y="1104138"/>
                    <a:pt x="1168739" y="1104138"/>
                  </a:cubicBezTo>
                  <a:cubicBezTo>
                    <a:pt x="1181121" y="1104138"/>
                    <a:pt x="1191218" y="1102423"/>
                    <a:pt x="1197981" y="1098232"/>
                  </a:cubicBezTo>
                  <a:cubicBezTo>
                    <a:pt x="1242176" y="1070896"/>
                    <a:pt x="1347332" y="795528"/>
                    <a:pt x="1344189" y="738188"/>
                  </a:cubicBezTo>
                  <a:cubicBezTo>
                    <a:pt x="1339713" y="657320"/>
                    <a:pt x="1148927" y="618554"/>
                    <a:pt x="1074250" y="577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276725" y="1388346"/>
            <a:ext cx="6590700" cy="204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307575" y="3503993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1398518" y="-455238"/>
            <a:ext cx="4719700" cy="7030497"/>
            <a:chOff x="1398518" y="-455238"/>
            <a:chExt cx="4719700" cy="7030497"/>
          </a:xfrm>
        </p:grpSpPr>
        <p:sp>
          <p:nvSpPr>
            <p:cNvPr id="18" name="Google Shape;18;p2"/>
            <p:cNvSpPr/>
            <p:nvPr/>
          </p:nvSpPr>
          <p:spPr>
            <a:xfrm>
              <a:off x="2263418" y="-455238"/>
              <a:ext cx="3854800" cy="1557904"/>
            </a:xfrm>
            <a:custGeom>
              <a:avLst/>
              <a:gdLst/>
              <a:ahLst/>
              <a:cxnLst/>
              <a:rect l="l" t="t" r="r" b="b"/>
              <a:pathLst>
                <a:path w="3337489" h="1348835" extrusionOk="0">
                  <a:moveTo>
                    <a:pt x="3328416" y="0"/>
                  </a:moveTo>
                  <a:lnTo>
                    <a:pt x="3322035" y="2572"/>
                  </a:lnTo>
                  <a:cubicBezTo>
                    <a:pt x="3335274" y="35624"/>
                    <a:pt x="3330607" y="80391"/>
                    <a:pt x="3326035" y="123634"/>
                  </a:cubicBezTo>
                  <a:cubicBezTo>
                    <a:pt x="3323844" y="144971"/>
                    <a:pt x="3321748" y="165068"/>
                    <a:pt x="3321748" y="183452"/>
                  </a:cubicBezTo>
                  <a:cubicBezTo>
                    <a:pt x="3321748" y="199930"/>
                    <a:pt x="3322796" y="216884"/>
                    <a:pt x="3323844" y="234887"/>
                  </a:cubicBezTo>
                  <a:cubicBezTo>
                    <a:pt x="3325940" y="271367"/>
                    <a:pt x="3328130" y="309182"/>
                    <a:pt x="3321939" y="342138"/>
                  </a:cubicBezTo>
                  <a:cubicBezTo>
                    <a:pt x="3311843" y="395954"/>
                    <a:pt x="3280220" y="452342"/>
                    <a:pt x="3249644" y="506921"/>
                  </a:cubicBezTo>
                  <a:cubicBezTo>
                    <a:pt x="3237357" y="528828"/>
                    <a:pt x="3225832" y="549402"/>
                    <a:pt x="3215926" y="569405"/>
                  </a:cubicBezTo>
                  <a:cubicBezTo>
                    <a:pt x="3183541" y="634746"/>
                    <a:pt x="3128677" y="681228"/>
                    <a:pt x="3075623" y="726091"/>
                  </a:cubicBezTo>
                  <a:cubicBezTo>
                    <a:pt x="3039047" y="757047"/>
                    <a:pt x="3001899" y="788670"/>
                    <a:pt x="2971514" y="826675"/>
                  </a:cubicBezTo>
                  <a:cubicBezTo>
                    <a:pt x="2980849" y="808101"/>
                    <a:pt x="2990374" y="789623"/>
                    <a:pt x="2999994" y="771525"/>
                  </a:cubicBezTo>
                  <a:cubicBezTo>
                    <a:pt x="3024664" y="725329"/>
                    <a:pt x="3062764" y="681038"/>
                    <a:pt x="3099626" y="638175"/>
                  </a:cubicBezTo>
                  <a:cubicBezTo>
                    <a:pt x="3123343" y="610648"/>
                    <a:pt x="3147822" y="582073"/>
                    <a:pt x="3167920" y="553974"/>
                  </a:cubicBezTo>
                  <a:cubicBezTo>
                    <a:pt x="3195733" y="515017"/>
                    <a:pt x="3212497" y="477107"/>
                    <a:pt x="3227356" y="441674"/>
                  </a:cubicBezTo>
                  <a:cubicBezTo>
                    <a:pt x="3250406" y="386525"/>
                    <a:pt x="3255645" y="353473"/>
                    <a:pt x="3261360" y="296228"/>
                  </a:cubicBezTo>
                  <a:cubicBezTo>
                    <a:pt x="3262884" y="281178"/>
                    <a:pt x="3265646" y="262985"/>
                    <a:pt x="3268694" y="243745"/>
                  </a:cubicBezTo>
                  <a:cubicBezTo>
                    <a:pt x="3280029" y="170402"/>
                    <a:pt x="3294221" y="79248"/>
                    <a:pt x="3259741" y="33338"/>
                  </a:cubicBezTo>
                  <a:lnTo>
                    <a:pt x="3254216" y="37529"/>
                  </a:lnTo>
                  <a:cubicBezTo>
                    <a:pt x="3286982" y="81058"/>
                    <a:pt x="3273076" y="170688"/>
                    <a:pt x="3261836" y="242697"/>
                  </a:cubicBezTo>
                  <a:cubicBezTo>
                    <a:pt x="3258884" y="262033"/>
                    <a:pt x="3256026" y="280321"/>
                    <a:pt x="3254502" y="295561"/>
                  </a:cubicBezTo>
                  <a:cubicBezTo>
                    <a:pt x="3248787" y="352139"/>
                    <a:pt x="3243644" y="384810"/>
                    <a:pt x="3220974" y="439103"/>
                  </a:cubicBezTo>
                  <a:cubicBezTo>
                    <a:pt x="3206306" y="474250"/>
                    <a:pt x="3189637" y="511683"/>
                    <a:pt x="3162300" y="550069"/>
                  </a:cubicBezTo>
                  <a:cubicBezTo>
                    <a:pt x="3142393" y="577977"/>
                    <a:pt x="3117914" y="606362"/>
                    <a:pt x="3094387" y="633794"/>
                  </a:cubicBezTo>
                  <a:cubicBezTo>
                    <a:pt x="3057239" y="676942"/>
                    <a:pt x="3018854" y="721614"/>
                    <a:pt x="2993898" y="768382"/>
                  </a:cubicBezTo>
                  <a:cubicBezTo>
                    <a:pt x="2976277" y="801338"/>
                    <a:pt x="2959132" y="835724"/>
                    <a:pt x="2942368" y="869728"/>
                  </a:cubicBezTo>
                  <a:cubicBezTo>
                    <a:pt x="2937129" y="878967"/>
                    <a:pt x="2932367" y="888587"/>
                    <a:pt x="2928080" y="898684"/>
                  </a:cubicBezTo>
                  <a:cubicBezTo>
                    <a:pt x="2893505" y="969169"/>
                    <a:pt x="2857691" y="1041749"/>
                    <a:pt x="2816543" y="1108424"/>
                  </a:cubicBezTo>
                  <a:cubicBezTo>
                    <a:pt x="2801779" y="1132332"/>
                    <a:pt x="2783777" y="1160526"/>
                    <a:pt x="2761869" y="1187863"/>
                  </a:cubicBezTo>
                  <a:cubicBezTo>
                    <a:pt x="2757011" y="1193959"/>
                    <a:pt x="2750725" y="1203484"/>
                    <a:pt x="2744153" y="1213580"/>
                  </a:cubicBezTo>
                  <a:cubicBezTo>
                    <a:pt x="2734532" y="1228154"/>
                    <a:pt x="2723674" y="1244727"/>
                    <a:pt x="2716625" y="1251204"/>
                  </a:cubicBezTo>
                  <a:cubicBezTo>
                    <a:pt x="2663095" y="1299972"/>
                    <a:pt x="2562511" y="1302830"/>
                    <a:pt x="2489740" y="1300258"/>
                  </a:cubicBezTo>
                  <a:cubicBezTo>
                    <a:pt x="2460784" y="1295019"/>
                    <a:pt x="2430971" y="1289876"/>
                    <a:pt x="2399824" y="1287209"/>
                  </a:cubicBezTo>
                  <a:cubicBezTo>
                    <a:pt x="2356961" y="1283494"/>
                    <a:pt x="2315432" y="1289399"/>
                    <a:pt x="2275046" y="1297781"/>
                  </a:cubicBezTo>
                  <a:cubicBezTo>
                    <a:pt x="2242757" y="1298067"/>
                    <a:pt x="2210562" y="1298353"/>
                    <a:pt x="2178844" y="1298829"/>
                  </a:cubicBezTo>
                  <a:cubicBezTo>
                    <a:pt x="2128361" y="1299496"/>
                    <a:pt x="2076069" y="1300163"/>
                    <a:pt x="2024063" y="1300163"/>
                  </a:cubicBezTo>
                  <a:cubicBezTo>
                    <a:pt x="1950529" y="1300163"/>
                    <a:pt x="1886712" y="1293495"/>
                    <a:pt x="1810607" y="1277874"/>
                  </a:cubicBezTo>
                  <a:cubicBezTo>
                    <a:pt x="1761363" y="1267778"/>
                    <a:pt x="1711547" y="1268063"/>
                    <a:pt x="1663351" y="1268444"/>
                  </a:cubicBezTo>
                  <a:cubicBezTo>
                    <a:pt x="1616297" y="1268730"/>
                    <a:pt x="1567720" y="1269016"/>
                    <a:pt x="1521143" y="1259396"/>
                  </a:cubicBezTo>
                  <a:cubicBezTo>
                    <a:pt x="1460373" y="1246823"/>
                    <a:pt x="1399508" y="1229011"/>
                    <a:pt x="1340549" y="1211771"/>
                  </a:cubicBezTo>
                  <a:cubicBezTo>
                    <a:pt x="1291685" y="1197483"/>
                    <a:pt x="1241203" y="1182719"/>
                    <a:pt x="1191292" y="1171099"/>
                  </a:cubicBezTo>
                  <a:cubicBezTo>
                    <a:pt x="1171670" y="1166527"/>
                    <a:pt x="1151763" y="1162526"/>
                    <a:pt x="1130713" y="1158240"/>
                  </a:cubicBezTo>
                  <a:cubicBezTo>
                    <a:pt x="1054703" y="1142905"/>
                    <a:pt x="976122" y="1126998"/>
                    <a:pt x="914972" y="1084898"/>
                  </a:cubicBezTo>
                  <a:cubicBezTo>
                    <a:pt x="873443" y="1056323"/>
                    <a:pt x="843534" y="1017270"/>
                    <a:pt x="814578" y="979361"/>
                  </a:cubicBezTo>
                  <a:cubicBezTo>
                    <a:pt x="784574" y="940213"/>
                    <a:pt x="753618" y="899732"/>
                    <a:pt x="710089" y="871728"/>
                  </a:cubicBezTo>
                  <a:cubicBezTo>
                    <a:pt x="654082" y="835628"/>
                    <a:pt x="593503" y="804672"/>
                    <a:pt x="534924" y="774763"/>
                  </a:cubicBezTo>
                  <a:lnTo>
                    <a:pt x="510349" y="762190"/>
                  </a:lnTo>
                  <a:cubicBezTo>
                    <a:pt x="487680" y="750570"/>
                    <a:pt x="465487" y="737807"/>
                    <a:pt x="444055" y="725424"/>
                  </a:cubicBezTo>
                  <a:cubicBezTo>
                    <a:pt x="401765" y="701040"/>
                    <a:pt x="361855" y="678085"/>
                    <a:pt x="317087" y="662178"/>
                  </a:cubicBezTo>
                  <a:cubicBezTo>
                    <a:pt x="239744" y="634746"/>
                    <a:pt x="235839" y="625507"/>
                    <a:pt x="216980" y="581311"/>
                  </a:cubicBezTo>
                  <a:cubicBezTo>
                    <a:pt x="212503" y="570833"/>
                    <a:pt x="207455" y="558927"/>
                    <a:pt x="200406" y="544354"/>
                  </a:cubicBezTo>
                  <a:cubicBezTo>
                    <a:pt x="189262" y="521113"/>
                    <a:pt x="172498" y="499682"/>
                    <a:pt x="156210" y="479012"/>
                  </a:cubicBezTo>
                  <a:cubicBezTo>
                    <a:pt x="143351" y="462629"/>
                    <a:pt x="130016" y="445580"/>
                    <a:pt x="119348" y="427577"/>
                  </a:cubicBezTo>
                  <a:cubicBezTo>
                    <a:pt x="76486" y="355187"/>
                    <a:pt x="68675" y="300038"/>
                    <a:pt x="68675" y="217646"/>
                  </a:cubicBezTo>
                  <a:lnTo>
                    <a:pt x="61722" y="217646"/>
                  </a:lnTo>
                  <a:cubicBezTo>
                    <a:pt x="61722" y="301371"/>
                    <a:pt x="69628" y="357378"/>
                    <a:pt x="113348" y="431101"/>
                  </a:cubicBezTo>
                  <a:cubicBezTo>
                    <a:pt x="124206" y="449580"/>
                    <a:pt x="137732" y="466725"/>
                    <a:pt x="150685" y="483299"/>
                  </a:cubicBezTo>
                  <a:cubicBezTo>
                    <a:pt x="167450" y="504635"/>
                    <a:pt x="183261" y="524732"/>
                    <a:pt x="194024" y="547307"/>
                  </a:cubicBezTo>
                  <a:cubicBezTo>
                    <a:pt x="200978" y="561785"/>
                    <a:pt x="206026" y="573596"/>
                    <a:pt x="210503" y="584073"/>
                  </a:cubicBezTo>
                  <a:cubicBezTo>
                    <a:pt x="229838" y="629507"/>
                    <a:pt x="234506" y="640271"/>
                    <a:pt x="314706" y="668750"/>
                  </a:cubicBezTo>
                  <a:cubicBezTo>
                    <a:pt x="358902" y="684467"/>
                    <a:pt x="398526" y="707231"/>
                    <a:pt x="440531" y="731425"/>
                  </a:cubicBezTo>
                  <a:cubicBezTo>
                    <a:pt x="461963" y="743807"/>
                    <a:pt x="484251" y="756571"/>
                    <a:pt x="507111" y="768287"/>
                  </a:cubicBezTo>
                  <a:lnTo>
                    <a:pt x="531686" y="780860"/>
                  </a:lnTo>
                  <a:cubicBezTo>
                    <a:pt x="590074" y="810768"/>
                    <a:pt x="650558" y="841629"/>
                    <a:pt x="706279" y="877538"/>
                  </a:cubicBezTo>
                  <a:cubicBezTo>
                    <a:pt x="748760" y="904970"/>
                    <a:pt x="778097" y="943165"/>
                    <a:pt x="809054" y="983552"/>
                  </a:cubicBezTo>
                  <a:cubicBezTo>
                    <a:pt x="838391" y="1021842"/>
                    <a:pt x="868680" y="1061371"/>
                    <a:pt x="911066" y="1090517"/>
                  </a:cubicBezTo>
                  <a:cubicBezTo>
                    <a:pt x="973455" y="1133380"/>
                    <a:pt x="1052703" y="1149477"/>
                    <a:pt x="1129379" y="1164908"/>
                  </a:cubicBezTo>
                  <a:cubicBezTo>
                    <a:pt x="1150429" y="1169194"/>
                    <a:pt x="1170242" y="1173194"/>
                    <a:pt x="1189768" y="1177766"/>
                  </a:cubicBezTo>
                  <a:cubicBezTo>
                    <a:pt x="1239488" y="1189387"/>
                    <a:pt x="1289875" y="1204055"/>
                    <a:pt x="1338644" y="1218343"/>
                  </a:cubicBezTo>
                  <a:cubicBezTo>
                    <a:pt x="1397699" y="1235583"/>
                    <a:pt x="1458754" y="1253395"/>
                    <a:pt x="1519714" y="1266063"/>
                  </a:cubicBezTo>
                  <a:cubicBezTo>
                    <a:pt x="1566958" y="1275874"/>
                    <a:pt x="1615916" y="1275588"/>
                    <a:pt x="1663351" y="1275207"/>
                  </a:cubicBezTo>
                  <a:cubicBezTo>
                    <a:pt x="1711262" y="1274921"/>
                    <a:pt x="1760696" y="1274636"/>
                    <a:pt x="1809179" y="1284542"/>
                  </a:cubicBezTo>
                  <a:cubicBezTo>
                    <a:pt x="1885760" y="1300258"/>
                    <a:pt x="1950053" y="1306925"/>
                    <a:pt x="2023967" y="1306925"/>
                  </a:cubicBezTo>
                  <a:cubicBezTo>
                    <a:pt x="2076069" y="1306925"/>
                    <a:pt x="2128361" y="1306259"/>
                    <a:pt x="2178844" y="1305592"/>
                  </a:cubicBezTo>
                  <a:cubicBezTo>
                    <a:pt x="2199799" y="1305306"/>
                    <a:pt x="2221040" y="1305020"/>
                    <a:pt x="2242280" y="1304830"/>
                  </a:cubicBezTo>
                  <a:cubicBezTo>
                    <a:pt x="2237804" y="1305878"/>
                    <a:pt x="2233327" y="1306925"/>
                    <a:pt x="2228850" y="1307878"/>
                  </a:cubicBezTo>
                  <a:cubicBezTo>
                    <a:pt x="2208276" y="1312640"/>
                    <a:pt x="2186940" y="1317593"/>
                    <a:pt x="2165795" y="1321499"/>
                  </a:cubicBezTo>
                  <a:cubicBezTo>
                    <a:pt x="2098929" y="1333881"/>
                    <a:pt x="2034254" y="1336358"/>
                    <a:pt x="1965770" y="1339025"/>
                  </a:cubicBezTo>
                  <a:cubicBezTo>
                    <a:pt x="1949672" y="1339691"/>
                    <a:pt x="1933480" y="1340263"/>
                    <a:pt x="1917097" y="1341025"/>
                  </a:cubicBezTo>
                  <a:cubicBezTo>
                    <a:pt x="1820704" y="1345502"/>
                    <a:pt x="1735265" y="1333119"/>
                    <a:pt x="1628775" y="1311688"/>
                  </a:cubicBezTo>
                  <a:cubicBezTo>
                    <a:pt x="1551527" y="1296162"/>
                    <a:pt x="1472851" y="1284923"/>
                    <a:pt x="1396841" y="1274064"/>
                  </a:cubicBezTo>
                  <a:cubicBezTo>
                    <a:pt x="1304639" y="1260920"/>
                    <a:pt x="1209199" y="1247204"/>
                    <a:pt x="1116616" y="1225868"/>
                  </a:cubicBezTo>
                  <a:cubicBezTo>
                    <a:pt x="983837" y="1195197"/>
                    <a:pt x="930307" y="1175861"/>
                    <a:pt x="850868" y="1078992"/>
                  </a:cubicBezTo>
                  <a:cubicBezTo>
                    <a:pt x="811530" y="1031081"/>
                    <a:pt x="778478" y="992696"/>
                    <a:pt x="743807" y="954596"/>
                  </a:cubicBezTo>
                  <a:cubicBezTo>
                    <a:pt x="661226" y="864013"/>
                    <a:pt x="523780" y="801529"/>
                    <a:pt x="401479" y="750094"/>
                  </a:cubicBezTo>
                  <a:cubicBezTo>
                    <a:pt x="386525" y="743807"/>
                    <a:pt x="372142" y="737997"/>
                    <a:pt x="358235" y="732377"/>
                  </a:cubicBezTo>
                  <a:cubicBezTo>
                    <a:pt x="289655" y="704755"/>
                    <a:pt x="230410" y="680942"/>
                    <a:pt x="171164" y="623030"/>
                  </a:cubicBezTo>
                  <a:cubicBezTo>
                    <a:pt x="125349" y="578263"/>
                    <a:pt x="106204" y="534162"/>
                    <a:pt x="82010" y="478346"/>
                  </a:cubicBezTo>
                  <a:cubicBezTo>
                    <a:pt x="79248" y="471964"/>
                    <a:pt x="76390" y="465487"/>
                    <a:pt x="73533" y="458819"/>
                  </a:cubicBezTo>
                  <a:cubicBezTo>
                    <a:pt x="55340" y="417290"/>
                    <a:pt x="53435" y="367856"/>
                    <a:pt x="51626" y="320040"/>
                  </a:cubicBezTo>
                  <a:cubicBezTo>
                    <a:pt x="49244" y="256032"/>
                    <a:pt x="46768" y="189929"/>
                    <a:pt x="5239" y="141351"/>
                  </a:cubicBezTo>
                  <a:lnTo>
                    <a:pt x="0" y="145828"/>
                  </a:lnTo>
                  <a:cubicBezTo>
                    <a:pt x="40005" y="192500"/>
                    <a:pt x="42291" y="254508"/>
                    <a:pt x="44767" y="320231"/>
                  </a:cubicBezTo>
                  <a:cubicBezTo>
                    <a:pt x="46577" y="368713"/>
                    <a:pt x="48482" y="418910"/>
                    <a:pt x="67246" y="461582"/>
                  </a:cubicBezTo>
                  <a:cubicBezTo>
                    <a:pt x="70199" y="468249"/>
                    <a:pt x="72962" y="474726"/>
                    <a:pt x="75724" y="481108"/>
                  </a:cubicBezTo>
                  <a:cubicBezTo>
                    <a:pt x="100203" y="537591"/>
                    <a:pt x="119634" y="582263"/>
                    <a:pt x="166402" y="627983"/>
                  </a:cubicBezTo>
                  <a:cubicBezTo>
                    <a:pt x="226600" y="686848"/>
                    <a:pt x="286417" y="710946"/>
                    <a:pt x="355663" y="738759"/>
                  </a:cubicBezTo>
                  <a:cubicBezTo>
                    <a:pt x="369570" y="744379"/>
                    <a:pt x="383953" y="750094"/>
                    <a:pt x="398812" y="756380"/>
                  </a:cubicBezTo>
                  <a:cubicBezTo>
                    <a:pt x="520446" y="807530"/>
                    <a:pt x="657035" y="869633"/>
                    <a:pt x="738664" y="959168"/>
                  </a:cubicBezTo>
                  <a:cubicBezTo>
                    <a:pt x="773335" y="997172"/>
                    <a:pt x="806196" y="1035463"/>
                    <a:pt x="845439" y="1083278"/>
                  </a:cubicBezTo>
                  <a:cubicBezTo>
                    <a:pt x="925925" y="1181386"/>
                    <a:pt x="983266" y="1202150"/>
                    <a:pt x="1114996" y="1232535"/>
                  </a:cubicBezTo>
                  <a:cubicBezTo>
                    <a:pt x="1207865" y="1253966"/>
                    <a:pt x="1303401" y="1267587"/>
                    <a:pt x="1395794" y="1280827"/>
                  </a:cubicBezTo>
                  <a:cubicBezTo>
                    <a:pt x="1471708" y="1291685"/>
                    <a:pt x="1550289" y="1302925"/>
                    <a:pt x="1627346" y="1318451"/>
                  </a:cubicBezTo>
                  <a:cubicBezTo>
                    <a:pt x="1719644" y="1337024"/>
                    <a:pt x="1796129" y="1348835"/>
                    <a:pt x="1877759" y="1348835"/>
                  </a:cubicBezTo>
                  <a:cubicBezTo>
                    <a:pt x="1890808" y="1348835"/>
                    <a:pt x="1903952" y="1348550"/>
                    <a:pt x="1917383" y="1347883"/>
                  </a:cubicBezTo>
                  <a:cubicBezTo>
                    <a:pt x="1933670" y="1347121"/>
                    <a:pt x="1949958" y="1346454"/>
                    <a:pt x="1965960" y="1345883"/>
                  </a:cubicBezTo>
                  <a:cubicBezTo>
                    <a:pt x="2034731" y="1343216"/>
                    <a:pt x="2099596" y="1340739"/>
                    <a:pt x="2166938" y="1328261"/>
                  </a:cubicBezTo>
                  <a:cubicBezTo>
                    <a:pt x="2188178" y="1324356"/>
                    <a:pt x="2209610" y="1319403"/>
                    <a:pt x="2230279" y="1314545"/>
                  </a:cubicBezTo>
                  <a:cubicBezTo>
                    <a:pt x="2245233" y="1311116"/>
                    <a:pt x="2260283" y="1307592"/>
                    <a:pt x="2275523" y="1304449"/>
                  </a:cubicBezTo>
                  <a:cubicBezTo>
                    <a:pt x="2344674" y="1303877"/>
                    <a:pt x="2414683" y="1304068"/>
                    <a:pt x="2484882" y="1306830"/>
                  </a:cubicBezTo>
                  <a:cubicBezTo>
                    <a:pt x="2486120" y="1306830"/>
                    <a:pt x="2487454" y="1306830"/>
                    <a:pt x="2488787" y="1306925"/>
                  </a:cubicBezTo>
                  <a:cubicBezTo>
                    <a:pt x="2491359" y="1307402"/>
                    <a:pt x="2493931" y="1307878"/>
                    <a:pt x="2496503" y="1308259"/>
                  </a:cubicBezTo>
                  <a:cubicBezTo>
                    <a:pt x="2596420" y="1326356"/>
                    <a:pt x="2690813" y="1343406"/>
                    <a:pt x="2788444" y="1250061"/>
                  </a:cubicBezTo>
                  <a:cubicBezTo>
                    <a:pt x="2826448" y="1213676"/>
                    <a:pt x="2873216" y="1135571"/>
                    <a:pt x="2898267" y="1093565"/>
                  </a:cubicBezTo>
                  <a:cubicBezTo>
                    <a:pt x="2917793" y="1060990"/>
                    <a:pt x="2917984" y="1027271"/>
                    <a:pt x="2918174" y="994696"/>
                  </a:cubicBezTo>
                  <a:cubicBezTo>
                    <a:pt x="2918365" y="970883"/>
                    <a:pt x="2918460" y="946309"/>
                    <a:pt x="2926271" y="922592"/>
                  </a:cubicBezTo>
                  <a:cubicBezTo>
                    <a:pt x="2928652" y="915257"/>
                    <a:pt x="2931414" y="908304"/>
                    <a:pt x="2934367" y="901446"/>
                  </a:cubicBezTo>
                  <a:cubicBezTo>
                    <a:pt x="2934843" y="900398"/>
                    <a:pt x="2935319" y="899446"/>
                    <a:pt x="2935891" y="898398"/>
                  </a:cubicBezTo>
                  <a:cubicBezTo>
                    <a:pt x="2939987" y="890016"/>
                    <a:pt x="2944178" y="881634"/>
                    <a:pt x="2948273" y="873157"/>
                  </a:cubicBezTo>
                  <a:cubicBezTo>
                    <a:pt x="2980849" y="815531"/>
                    <a:pt x="3031046" y="772859"/>
                    <a:pt x="3079909" y="731425"/>
                  </a:cubicBezTo>
                  <a:cubicBezTo>
                    <a:pt x="3133535" y="686086"/>
                    <a:pt x="3188970" y="639128"/>
                    <a:pt x="3221927" y="572453"/>
                  </a:cubicBezTo>
                  <a:cubicBezTo>
                    <a:pt x="3231737" y="552641"/>
                    <a:pt x="3243263" y="532067"/>
                    <a:pt x="3255550" y="510254"/>
                  </a:cubicBezTo>
                  <a:cubicBezTo>
                    <a:pt x="3286411" y="455200"/>
                    <a:pt x="3318320" y="398336"/>
                    <a:pt x="3328606" y="343376"/>
                  </a:cubicBezTo>
                  <a:cubicBezTo>
                    <a:pt x="3334988" y="309563"/>
                    <a:pt x="3332702" y="271367"/>
                    <a:pt x="3330607" y="234506"/>
                  </a:cubicBezTo>
                  <a:cubicBezTo>
                    <a:pt x="3329559" y="216599"/>
                    <a:pt x="3328606" y="199644"/>
                    <a:pt x="3328511" y="183452"/>
                  </a:cubicBezTo>
                  <a:cubicBezTo>
                    <a:pt x="3328511" y="165544"/>
                    <a:pt x="3330512" y="145542"/>
                    <a:pt x="3332798" y="124397"/>
                  </a:cubicBezTo>
                  <a:cubicBezTo>
                    <a:pt x="3337370" y="80296"/>
                    <a:pt x="3342227" y="34671"/>
                    <a:pt x="3328321" y="0"/>
                  </a:cubicBezTo>
                  <a:close/>
                  <a:moveTo>
                    <a:pt x="2315528" y="1297210"/>
                  </a:moveTo>
                  <a:cubicBezTo>
                    <a:pt x="2342960" y="1293209"/>
                    <a:pt x="2370868" y="1291304"/>
                    <a:pt x="2399252" y="1293781"/>
                  </a:cubicBezTo>
                  <a:cubicBezTo>
                    <a:pt x="2412683" y="1294924"/>
                    <a:pt x="2425922" y="1296638"/>
                    <a:pt x="2438972" y="1298543"/>
                  </a:cubicBezTo>
                  <a:cubicBezTo>
                    <a:pt x="2397633" y="1297496"/>
                    <a:pt x="2356485" y="1297114"/>
                    <a:pt x="2315623" y="1297210"/>
                  </a:cubicBezTo>
                  <a:close/>
                  <a:moveTo>
                    <a:pt x="2911412" y="994601"/>
                  </a:moveTo>
                  <a:cubicBezTo>
                    <a:pt x="2911221" y="1027748"/>
                    <a:pt x="2911031" y="1058990"/>
                    <a:pt x="2892552" y="1089946"/>
                  </a:cubicBezTo>
                  <a:cubicBezTo>
                    <a:pt x="2867597" y="1131665"/>
                    <a:pt x="2821210" y="1209199"/>
                    <a:pt x="2783872" y="1245013"/>
                  </a:cubicBezTo>
                  <a:cubicBezTo>
                    <a:pt x="2699671" y="1325594"/>
                    <a:pt x="2620613" y="1322165"/>
                    <a:pt x="2532412" y="1307497"/>
                  </a:cubicBezTo>
                  <a:cubicBezTo>
                    <a:pt x="2599373" y="1306830"/>
                    <a:pt x="2676049" y="1297305"/>
                    <a:pt x="2721293" y="1256062"/>
                  </a:cubicBezTo>
                  <a:cubicBezTo>
                    <a:pt x="2729008" y="1249013"/>
                    <a:pt x="2739676" y="1232821"/>
                    <a:pt x="2749963" y="1217200"/>
                  </a:cubicBezTo>
                  <a:cubicBezTo>
                    <a:pt x="2756535" y="1207199"/>
                    <a:pt x="2762726" y="1197864"/>
                    <a:pt x="2767298" y="1192054"/>
                  </a:cubicBezTo>
                  <a:cubicBezTo>
                    <a:pt x="2789396" y="1164431"/>
                    <a:pt x="2807589" y="1136047"/>
                    <a:pt x="2822448" y="1111949"/>
                  </a:cubicBezTo>
                  <a:cubicBezTo>
                    <a:pt x="2855976" y="1057561"/>
                    <a:pt x="2885980" y="999173"/>
                    <a:pt x="2914745" y="941356"/>
                  </a:cubicBezTo>
                  <a:cubicBezTo>
                    <a:pt x="2911697" y="959263"/>
                    <a:pt x="2911507" y="977265"/>
                    <a:pt x="2911412" y="9946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3736220">
              <a:off x="1634523" y="3944884"/>
              <a:ext cx="2530282" cy="2061736"/>
            </a:xfrm>
            <a:custGeom>
              <a:avLst/>
              <a:gdLst/>
              <a:ahLst/>
              <a:cxnLst/>
              <a:rect l="l" t="t" r="r" b="b"/>
              <a:pathLst>
                <a:path w="2190402" h="1784794" extrusionOk="0">
                  <a:moveTo>
                    <a:pt x="2163413" y="1102519"/>
                  </a:moveTo>
                  <a:cubicBezTo>
                    <a:pt x="2161413" y="1088993"/>
                    <a:pt x="2159508" y="1076515"/>
                    <a:pt x="2157889" y="1065371"/>
                  </a:cubicBezTo>
                  <a:cubicBezTo>
                    <a:pt x="2128266" y="856393"/>
                    <a:pt x="1894332" y="758190"/>
                    <a:pt x="1739551" y="693230"/>
                  </a:cubicBezTo>
                  <a:cubicBezTo>
                    <a:pt x="1649635" y="655511"/>
                    <a:pt x="1554861" y="632365"/>
                    <a:pt x="1463231" y="610076"/>
                  </a:cubicBezTo>
                  <a:cubicBezTo>
                    <a:pt x="1292543" y="568452"/>
                    <a:pt x="1131284" y="529209"/>
                    <a:pt x="1001363" y="403193"/>
                  </a:cubicBezTo>
                  <a:cubicBezTo>
                    <a:pt x="963930" y="366903"/>
                    <a:pt x="928021" y="326707"/>
                    <a:pt x="890016" y="284131"/>
                  </a:cubicBezTo>
                  <a:cubicBezTo>
                    <a:pt x="820579" y="206407"/>
                    <a:pt x="748760" y="126016"/>
                    <a:pt x="667893" y="72485"/>
                  </a:cubicBezTo>
                  <a:cubicBezTo>
                    <a:pt x="565309" y="4667"/>
                    <a:pt x="449675" y="8382"/>
                    <a:pt x="337661" y="11906"/>
                  </a:cubicBezTo>
                  <a:cubicBezTo>
                    <a:pt x="265843" y="14192"/>
                    <a:pt x="191738" y="16573"/>
                    <a:pt x="121825" y="0"/>
                  </a:cubicBezTo>
                  <a:lnTo>
                    <a:pt x="120205" y="6953"/>
                  </a:lnTo>
                  <a:cubicBezTo>
                    <a:pt x="190976" y="23717"/>
                    <a:pt x="265747" y="21336"/>
                    <a:pt x="337947" y="19050"/>
                  </a:cubicBezTo>
                  <a:cubicBezTo>
                    <a:pt x="448723" y="15526"/>
                    <a:pt x="563309" y="11811"/>
                    <a:pt x="663988" y="78391"/>
                  </a:cubicBezTo>
                  <a:cubicBezTo>
                    <a:pt x="744093" y="131350"/>
                    <a:pt x="815626" y="211455"/>
                    <a:pt x="884682" y="288798"/>
                  </a:cubicBezTo>
                  <a:cubicBezTo>
                    <a:pt x="922782" y="331470"/>
                    <a:pt x="958882" y="371856"/>
                    <a:pt x="996410" y="408241"/>
                  </a:cubicBezTo>
                  <a:cubicBezTo>
                    <a:pt x="1127760" y="535496"/>
                    <a:pt x="1289876" y="575024"/>
                    <a:pt x="1461611" y="616839"/>
                  </a:cubicBezTo>
                  <a:cubicBezTo>
                    <a:pt x="1552956" y="639128"/>
                    <a:pt x="1647539" y="662178"/>
                    <a:pt x="1736884" y="699611"/>
                  </a:cubicBezTo>
                  <a:cubicBezTo>
                    <a:pt x="1890141" y="763905"/>
                    <a:pt x="2121789" y="861155"/>
                    <a:pt x="2150840" y="1066133"/>
                  </a:cubicBezTo>
                  <a:cubicBezTo>
                    <a:pt x="2152460" y="1077278"/>
                    <a:pt x="2154269" y="1089755"/>
                    <a:pt x="2156365" y="1103281"/>
                  </a:cubicBezTo>
                  <a:cubicBezTo>
                    <a:pt x="2174748" y="1226058"/>
                    <a:pt x="2205514" y="1431131"/>
                    <a:pt x="2156079" y="1530192"/>
                  </a:cubicBezTo>
                  <a:cubicBezTo>
                    <a:pt x="2041112" y="1543050"/>
                    <a:pt x="1931860" y="1531906"/>
                    <a:pt x="1816322" y="1520094"/>
                  </a:cubicBezTo>
                  <a:cubicBezTo>
                    <a:pt x="1779365" y="1516285"/>
                    <a:pt x="1741170" y="1512379"/>
                    <a:pt x="1703165" y="1509427"/>
                  </a:cubicBezTo>
                  <a:cubicBezTo>
                    <a:pt x="1596866" y="1501044"/>
                    <a:pt x="1488186" y="1502759"/>
                    <a:pt x="1383125" y="1504474"/>
                  </a:cubicBezTo>
                  <a:cubicBezTo>
                    <a:pt x="1296257" y="1505807"/>
                    <a:pt x="1206532" y="1507236"/>
                    <a:pt x="1118521" y="1502950"/>
                  </a:cubicBezTo>
                  <a:cubicBezTo>
                    <a:pt x="978789" y="1496092"/>
                    <a:pt x="856298" y="1535049"/>
                    <a:pt x="726567" y="1576197"/>
                  </a:cubicBezTo>
                  <a:cubicBezTo>
                    <a:pt x="676370" y="1592104"/>
                    <a:pt x="624840" y="1608487"/>
                    <a:pt x="572072" y="1621917"/>
                  </a:cubicBezTo>
                  <a:cubicBezTo>
                    <a:pt x="620459" y="1597533"/>
                    <a:pt x="670560" y="1573816"/>
                    <a:pt x="725329" y="1560195"/>
                  </a:cubicBezTo>
                  <a:lnTo>
                    <a:pt x="766001" y="1550003"/>
                  </a:lnTo>
                  <a:cubicBezTo>
                    <a:pt x="960025" y="1501426"/>
                    <a:pt x="1179957" y="1446371"/>
                    <a:pt x="1382363" y="1438942"/>
                  </a:cubicBezTo>
                  <a:cubicBezTo>
                    <a:pt x="1554099" y="1432655"/>
                    <a:pt x="1714691" y="1448848"/>
                    <a:pt x="1884712" y="1465993"/>
                  </a:cubicBezTo>
                  <a:lnTo>
                    <a:pt x="1895475" y="1467041"/>
                  </a:lnTo>
                  <a:cubicBezTo>
                    <a:pt x="1920716" y="1469612"/>
                    <a:pt x="1948053" y="1485043"/>
                    <a:pt x="1974437" y="1499902"/>
                  </a:cubicBezTo>
                  <a:cubicBezTo>
                    <a:pt x="2014442" y="1522476"/>
                    <a:pt x="2052256" y="1543812"/>
                    <a:pt x="2082927" y="1522952"/>
                  </a:cubicBezTo>
                  <a:cubicBezTo>
                    <a:pt x="2110264" y="1504379"/>
                    <a:pt x="2112931" y="1441609"/>
                    <a:pt x="2114169" y="1414177"/>
                  </a:cubicBezTo>
                  <a:cubicBezTo>
                    <a:pt x="2116455" y="1359694"/>
                    <a:pt x="2107978" y="1304544"/>
                    <a:pt x="2099786" y="1251204"/>
                  </a:cubicBezTo>
                  <a:cubicBezTo>
                    <a:pt x="2094929" y="1219867"/>
                    <a:pt x="2089976" y="1187482"/>
                    <a:pt x="2087309" y="1155668"/>
                  </a:cubicBezTo>
                  <a:cubicBezTo>
                    <a:pt x="2085404" y="1133475"/>
                    <a:pt x="2086356" y="1109567"/>
                    <a:pt x="2087213" y="1086422"/>
                  </a:cubicBezTo>
                  <a:cubicBezTo>
                    <a:pt x="2088928" y="1040511"/>
                    <a:pt x="2090642" y="993077"/>
                    <a:pt x="2071592" y="953833"/>
                  </a:cubicBezTo>
                  <a:cubicBezTo>
                    <a:pt x="2029777" y="867728"/>
                    <a:pt x="1930146" y="823817"/>
                    <a:pt x="1842326" y="785050"/>
                  </a:cubicBezTo>
                  <a:cubicBezTo>
                    <a:pt x="1804511" y="768382"/>
                    <a:pt x="1768888" y="752665"/>
                    <a:pt x="1738789" y="734473"/>
                  </a:cubicBezTo>
                  <a:cubicBezTo>
                    <a:pt x="1668589" y="692182"/>
                    <a:pt x="1627537" y="684466"/>
                    <a:pt x="1553051" y="670655"/>
                  </a:cubicBezTo>
                  <a:cubicBezTo>
                    <a:pt x="1542002" y="668560"/>
                    <a:pt x="1530287" y="666464"/>
                    <a:pt x="1517714" y="663988"/>
                  </a:cubicBezTo>
                  <a:cubicBezTo>
                    <a:pt x="1455706" y="651986"/>
                    <a:pt x="1396079" y="629031"/>
                    <a:pt x="1338358" y="606933"/>
                  </a:cubicBezTo>
                  <a:cubicBezTo>
                    <a:pt x="1298543" y="591598"/>
                    <a:pt x="1257300" y="575786"/>
                    <a:pt x="1215485" y="563594"/>
                  </a:cubicBezTo>
                  <a:cubicBezTo>
                    <a:pt x="1204341" y="560356"/>
                    <a:pt x="1193483" y="557403"/>
                    <a:pt x="1183005" y="554546"/>
                  </a:cubicBezTo>
                  <a:cubicBezTo>
                    <a:pt x="1127665" y="539496"/>
                    <a:pt x="1079849" y="526447"/>
                    <a:pt x="1032986" y="479584"/>
                  </a:cubicBezTo>
                  <a:cubicBezTo>
                    <a:pt x="1008031" y="454533"/>
                    <a:pt x="985076" y="427196"/>
                    <a:pt x="962882" y="400717"/>
                  </a:cubicBezTo>
                  <a:cubicBezTo>
                    <a:pt x="933926" y="366141"/>
                    <a:pt x="904018" y="330422"/>
                    <a:pt x="868871" y="299180"/>
                  </a:cubicBezTo>
                  <a:cubicBezTo>
                    <a:pt x="816769" y="252794"/>
                    <a:pt x="767239" y="201739"/>
                    <a:pt x="708374" y="133540"/>
                  </a:cubicBezTo>
                  <a:cubicBezTo>
                    <a:pt x="704755" y="129349"/>
                    <a:pt x="701135" y="124492"/>
                    <a:pt x="697230" y="119348"/>
                  </a:cubicBezTo>
                  <a:cubicBezTo>
                    <a:pt x="685133" y="103156"/>
                    <a:pt x="671417" y="84868"/>
                    <a:pt x="650843" y="75533"/>
                  </a:cubicBezTo>
                  <a:cubicBezTo>
                    <a:pt x="621601" y="62198"/>
                    <a:pt x="586454" y="62770"/>
                    <a:pt x="552450" y="63246"/>
                  </a:cubicBezTo>
                  <a:cubicBezTo>
                    <a:pt x="539782" y="63437"/>
                    <a:pt x="527876" y="63627"/>
                    <a:pt x="516350" y="63055"/>
                  </a:cubicBezTo>
                  <a:cubicBezTo>
                    <a:pt x="487585" y="61722"/>
                    <a:pt x="458819" y="60198"/>
                    <a:pt x="430149" y="58769"/>
                  </a:cubicBezTo>
                  <a:cubicBezTo>
                    <a:pt x="336423" y="53912"/>
                    <a:pt x="239459" y="48958"/>
                    <a:pt x="142685" y="48958"/>
                  </a:cubicBezTo>
                  <a:lnTo>
                    <a:pt x="142303" y="48958"/>
                  </a:lnTo>
                  <a:lnTo>
                    <a:pt x="142303" y="56102"/>
                  </a:lnTo>
                  <a:lnTo>
                    <a:pt x="142685" y="56102"/>
                  </a:lnTo>
                  <a:cubicBezTo>
                    <a:pt x="239268" y="56102"/>
                    <a:pt x="336137" y="61055"/>
                    <a:pt x="429863" y="65913"/>
                  </a:cubicBezTo>
                  <a:cubicBezTo>
                    <a:pt x="458534" y="67437"/>
                    <a:pt x="487299" y="68866"/>
                    <a:pt x="516065" y="70199"/>
                  </a:cubicBezTo>
                  <a:cubicBezTo>
                    <a:pt x="527780" y="70771"/>
                    <a:pt x="539782" y="70580"/>
                    <a:pt x="552640" y="70390"/>
                  </a:cubicBezTo>
                  <a:cubicBezTo>
                    <a:pt x="585788" y="69913"/>
                    <a:pt x="620078" y="69437"/>
                    <a:pt x="647986" y="82105"/>
                  </a:cubicBezTo>
                  <a:cubicBezTo>
                    <a:pt x="666845" y="90678"/>
                    <a:pt x="679990" y="108204"/>
                    <a:pt x="691610" y="123730"/>
                  </a:cubicBezTo>
                  <a:cubicBezTo>
                    <a:pt x="695611" y="129064"/>
                    <a:pt x="699326" y="134017"/>
                    <a:pt x="703040" y="138303"/>
                  </a:cubicBezTo>
                  <a:cubicBezTo>
                    <a:pt x="762190" y="206788"/>
                    <a:pt x="811911" y="258032"/>
                    <a:pt x="864203" y="304609"/>
                  </a:cubicBezTo>
                  <a:cubicBezTo>
                    <a:pt x="898970" y="335566"/>
                    <a:pt x="928688" y="371094"/>
                    <a:pt x="957548" y="405384"/>
                  </a:cubicBezTo>
                  <a:cubicBezTo>
                    <a:pt x="979837" y="431959"/>
                    <a:pt x="1002887" y="459486"/>
                    <a:pt x="1028033" y="484727"/>
                  </a:cubicBezTo>
                  <a:cubicBezTo>
                    <a:pt x="1076230" y="532924"/>
                    <a:pt x="1124902" y="546259"/>
                    <a:pt x="1181195" y="561594"/>
                  </a:cubicBezTo>
                  <a:cubicBezTo>
                    <a:pt x="1191673" y="564452"/>
                    <a:pt x="1202341" y="567404"/>
                    <a:pt x="1213485" y="570643"/>
                  </a:cubicBezTo>
                  <a:cubicBezTo>
                    <a:pt x="1255014" y="582739"/>
                    <a:pt x="1296067" y="598551"/>
                    <a:pt x="1335786" y="613791"/>
                  </a:cubicBezTo>
                  <a:cubicBezTo>
                    <a:pt x="1393793" y="636080"/>
                    <a:pt x="1453706" y="659130"/>
                    <a:pt x="1516380" y="671227"/>
                  </a:cubicBezTo>
                  <a:cubicBezTo>
                    <a:pt x="1529048" y="673703"/>
                    <a:pt x="1540764" y="675894"/>
                    <a:pt x="1551813" y="677894"/>
                  </a:cubicBezTo>
                  <a:cubicBezTo>
                    <a:pt x="1625537" y="691610"/>
                    <a:pt x="1666113" y="699135"/>
                    <a:pt x="1735169" y="740855"/>
                  </a:cubicBezTo>
                  <a:cubicBezTo>
                    <a:pt x="1765649" y="759238"/>
                    <a:pt x="1801463" y="775049"/>
                    <a:pt x="1839468" y="791813"/>
                  </a:cubicBezTo>
                  <a:cubicBezTo>
                    <a:pt x="1930432" y="831913"/>
                    <a:pt x="2024539" y="873442"/>
                    <a:pt x="2065210" y="957167"/>
                  </a:cubicBezTo>
                  <a:cubicBezTo>
                    <a:pt x="2083499" y="994791"/>
                    <a:pt x="2081784" y="1041368"/>
                    <a:pt x="2080070" y="1086326"/>
                  </a:cubicBezTo>
                  <a:cubicBezTo>
                    <a:pt x="2079212" y="1109663"/>
                    <a:pt x="2078355" y="1133761"/>
                    <a:pt x="2080260" y="1156430"/>
                  </a:cubicBezTo>
                  <a:cubicBezTo>
                    <a:pt x="2082927" y="1188434"/>
                    <a:pt x="2087975" y="1220914"/>
                    <a:pt x="2092833" y="1252442"/>
                  </a:cubicBezTo>
                  <a:cubicBezTo>
                    <a:pt x="2100929" y="1305401"/>
                    <a:pt x="2109407" y="1360265"/>
                    <a:pt x="2107120" y="1414653"/>
                  </a:cubicBezTo>
                  <a:cubicBezTo>
                    <a:pt x="2105978" y="1440370"/>
                    <a:pt x="2103501" y="1500759"/>
                    <a:pt x="2079117" y="1517237"/>
                  </a:cubicBezTo>
                  <a:cubicBezTo>
                    <a:pt x="2052066" y="1535526"/>
                    <a:pt x="2016157" y="1515332"/>
                    <a:pt x="1978152" y="1493901"/>
                  </a:cubicBezTo>
                  <a:cubicBezTo>
                    <a:pt x="1951101" y="1478661"/>
                    <a:pt x="1923098" y="1462850"/>
                    <a:pt x="1896427" y="1460087"/>
                  </a:cubicBezTo>
                  <a:lnTo>
                    <a:pt x="1885664" y="1459039"/>
                  </a:lnTo>
                  <a:cubicBezTo>
                    <a:pt x="1715357" y="1441799"/>
                    <a:pt x="1554575" y="1425607"/>
                    <a:pt x="1382363" y="1431893"/>
                  </a:cubicBezTo>
                  <a:cubicBezTo>
                    <a:pt x="1179195" y="1439323"/>
                    <a:pt x="958882" y="1494473"/>
                    <a:pt x="764476" y="1543145"/>
                  </a:cubicBezTo>
                  <a:lnTo>
                    <a:pt x="723805" y="1553337"/>
                  </a:lnTo>
                  <a:cubicBezTo>
                    <a:pt x="660273" y="1569148"/>
                    <a:pt x="603123" y="1598295"/>
                    <a:pt x="547878" y="1626394"/>
                  </a:cubicBezTo>
                  <a:cubicBezTo>
                    <a:pt x="545878" y="1627441"/>
                    <a:pt x="543878" y="1628394"/>
                    <a:pt x="541973" y="1629442"/>
                  </a:cubicBezTo>
                  <a:cubicBezTo>
                    <a:pt x="533305" y="1631442"/>
                    <a:pt x="524637" y="1633347"/>
                    <a:pt x="515969" y="1635157"/>
                  </a:cubicBezTo>
                  <a:cubicBezTo>
                    <a:pt x="466058" y="1645444"/>
                    <a:pt x="414338" y="1652492"/>
                    <a:pt x="364331" y="1659255"/>
                  </a:cubicBezTo>
                  <a:cubicBezTo>
                    <a:pt x="322993" y="1664875"/>
                    <a:pt x="280321" y="1670685"/>
                    <a:pt x="238792" y="1678305"/>
                  </a:cubicBezTo>
                  <a:cubicBezTo>
                    <a:pt x="221933" y="1681448"/>
                    <a:pt x="204406" y="1685544"/>
                    <a:pt x="187452" y="1689545"/>
                  </a:cubicBezTo>
                  <a:cubicBezTo>
                    <a:pt x="125539" y="1704118"/>
                    <a:pt x="61531" y="1719167"/>
                    <a:pt x="2857" y="1693259"/>
                  </a:cubicBezTo>
                  <a:lnTo>
                    <a:pt x="0" y="1699832"/>
                  </a:lnTo>
                  <a:cubicBezTo>
                    <a:pt x="24289" y="1710594"/>
                    <a:pt x="49244" y="1714595"/>
                    <a:pt x="74581" y="1714595"/>
                  </a:cubicBezTo>
                  <a:cubicBezTo>
                    <a:pt x="112586" y="1714595"/>
                    <a:pt x="151257" y="1705547"/>
                    <a:pt x="189166" y="1696593"/>
                  </a:cubicBezTo>
                  <a:cubicBezTo>
                    <a:pt x="206026" y="1692593"/>
                    <a:pt x="223552" y="1688497"/>
                    <a:pt x="240220" y="1685449"/>
                  </a:cubicBezTo>
                  <a:cubicBezTo>
                    <a:pt x="281559" y="1677829"/>
                    <a:pt x="324231" y="1672018"/>
                    <a:pt x="365474" y="1666399"/>
                  </a:cubicBezTo>
                  <a:cubicBezTo>
                    <a:pt x="415195" y="1659636"/>
                    <a:pt x="466630" y="1652588"/>
                    <a:pt x="516541" y="1642396"/>
                  </a:cubicBezTo>
                  <a:cubicBezTo>
                    <a:pt x="472916" y="1664113"/>
                    <a:pt x="427673" y="1684782"/>
                    <a:pt x="379286" y="1697260"/>
                  </a:cubicBezTo>
                  <a:cubicBezTo>
                    <a:pt x="342043" y="1706785"/>
                    <a:pt x="304038" y="1718024"/>
                    <a:pt x="267367" y="1728883"/>
                  </a:cubicBezTo>
                  <a:cubicBezTo>
                    <a:pt x="205454" y="1747171"/>
                    <a:pt x="141446" y="1766030"/>
                    <a:pt x="78581" y="1777746"/>
                  </a:cubicBezTo>
                  <a:lnTo>
                    <a:pt x="79915" y="1784795"/>
                  </a:lnTo>
                  <a:cubicBezTo>
                    <a:pt x="143161" y="1772984"/>
                    <a:pt x="207359" y="1754029"/>
                    <a:pt x="269462" y="1735741"/>
                  </a:cubicBezTo>
                  <a:cubicBezTo>
                    <a:pt x="306134" y="1724977"/>
                    <a:pt x="344043" y="1713738"/>
                    <a:pt x="381190" y="1704213"/>
                  </a:cubicBezTo>
                  <a:cubicBezTo>
                    <a:pt x="439579" y="1689259"/>
                    <a:pt x="493014" y="1662589"/>
                    <a:pt x="544735" y="1636300"/>
                  </a:cubicBezTo>
                  <a:cubicBezTo>
                    <a:pt x="608171" y="1621631"/>
                    <a:pt x="669703" y="1602105"/>
                    <a:pt x="729329" y="1583245"/>
                  </a:cubicBezTo>
                  <a:cubicBezTo>
                    <a:pt x="858393" y="1542288"/>
                    <a:pt x="980504" y="1503616"/>
                    <a:pt x="1118806" y="1510284"/>
                  </a:cubicBezTo>
                  <a:cubicBezTo>
                    <a:pt x="1207008" y="1514570"/>
                    <a:pt x="1296924" y="1513141"/>
                    <a:pt x="1383792" y="1511808"/>
                  </a:cubicBezTo>
                  <a:cubicBezTo>
                    <a:pt x="1488758" y="1510189"/>
                    <a:pt x="1597247" y="1508474"/>
                    <a:pt x="1703165" y="1516761"/>
                  </a:cubicBezTo>
                  <a:cubicBezTo>
                    <a:pt x="1741075" y="1519714"/>
                    <a:pt x="1779270" y="1523619"/>
                    <a:pt x="1816132" y="1527429"/>
                  </a:cubicBezTo>
                  <a:cubicBezTo>
                    <a:pt x="1927574" y="1538859"/>
                    <a:pt x="2042827" y="1550575"/>
                    <a:pt x="2159318" y="1537240"/>
                  </a:cubicBezTo>
                  <a:lnTo>
                    <a:pt x="2161223" y="1537049"/>
                  </a:lnTo>
                  <a:lnTo>
                    <a:pt x="2162080" y="1535335"/>
                  </a:lnTo>
                  <a:cubicBezTo>
                    <a:pt x="2213705" y="1434846"/>
                    <a:pt x="2182559" y="1226725"/>
                    <a:pt x="2163890" y="11023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"/>
          <p:cNvSpPr/>
          <p:nvPr/>
        </p:nvSpPr>
        <p:spPr>
          <a:xfrm>
            <a:off x="0" y="182463"/>
            <a:ext cx="9145142" cy="4901862"/>
          </a:xfrm>
          <a:custGeom>
            <a:avLst/>
            <a:gdLst/>
            <a:ahLst/>
            <a:cxnLst/>
            <a:rect l="l" t="t" r="r" b="b"/>
            <a:pathLst>
              <a:path w="8129015" h="4357211" extrusionOk="0">
                <a:moveTo>
                  <a:pt x="0" y="2275618"/>
                </a:moveTo>
                <a:lnTo>
                  <a:pt x="8129016" y="2275618"/>
                </a:lnTo>
                <a:lnTo>
                  <a:pt x="8129016" y="2256663"/>
                </a:lnTo>
                <a:lnTo>
                  <a:pt x="0" y="2256663"/>
                </a:lnTo>
                <a:lnTo>
                  <a:pt x="0" y="2275618"/>
                </a:lnTo>
                <a:close/>
                <a:moveTo>
                  <a:pt x="0" y="3221831"/>
                </a:moveTo>
                <a:lnTo>
                  <a:pt x="8129016" y="3221831"/>
                </a:lnTo>
                <a:lnTo>
                  <a:pt x="8129016" y="3202877"/>
                </a:lnTo>
                <a:lnTo>
                  <a:pt x="0" y="3202877"/>
                </a:lnTo>
                <a:lnTo>
                  <a:pt x="0" y="3221831"/>
                </a:lnTo>
                <a:close/>
                <a:moveTo>
                  <a:pt x="0" y="2843308"/>
                </a:moveTo>
                <a:lnTo>
                  <a:pt x="8129016" y="2843308"/>
                </a:lnTo>
                <a:lnTo>
                  <a:pt x="8129016" y="2824353"/>
                </a:lnTo>
                <a:lnTo>
                  <a:pt x="0" y="2824353"/>
                </a:lnTo>
                <a:lnTo>
                  <a:pt x="0" y="2843308"/>
                </a:lnTo>
                <a:close/>
                <a:moveTo>
                  <a:pt x="0" y="3410998"/>
                </a:moveTo>
                <a:lnTo>
                  <a:pt x="8129016" y="3410998"/>
                </a:lnTo>
                <a:lnTo>
                  <a:pt x="8129016" y="3392043"/>
                </a:lnTo>
                <a:lnTo>
                  <a:pt x="0" y="3392043"/>
                </a:lnTo>
                <a:lnTo>
                  <a:pt x="0" y="3410998"/>
                </a:lnTo>
                <a:close/>
                <a:moveTo>
                  <a:pt x="0" y="2654046"/>
                </a:moveTo>
                <a:lnTo>
                  <a:pt x="8129016" y="2654046"/>
                </a:lnTo>
                <a:lnTo>
                  <a:pt x="8129016" y="2635091"/>
                </a:lnTo>
                <a:lnTo>
                  <a:pt x="0" y="2635091"/>
                </a:lnTo>
                <a:lnTo>
                  <a:pt x="0" y="2654046"/>
                </a:lnTo>
                <a:close/>
                <a:moveTo>
                  <a:pt x="0" y="3032570"/>
                </a:moveTo>
                <a:lnTo>
                  <a:pt x="8129016" y="3032570"/>
                </a:lnTo>
                <a:lnTo>
                  <a:pt x="8129016" y="3013615"/>
                </a:lnTo>
                <a:lnTo>
                  <a:pt x="0" y="3013615"/>
                </a:lnTo>
                <a:lnTo>
                  <a:pt x="0" y="3032570"/>
                </a:lnTo>
                <a:close/>
                <a:moveTo>
                  <a:pt x="0" y="3600260"/>
                </a:moveTo>
                <a:lnTo>
                  <a:pt x="8129016" y="3600260"/>
                </a:lnTo>
                <a:lnTo>
                  <a:pt x="8129016" y="3581305"/>
                </a:lnTo>
                <a:lnTo>
                  <a:pt x="0" y="3581305"/>
                </a:lnTo>
                <a:lnTo>
                  <a:pt x="0" y="3600260"/>
                </a:lnTo>
                <a:close/>
                <a:moveTo>
                  <a:pt x="0" y="4357212"/>
                </a:moveTo>
                <a:lnTo>
                  <a:pt x="8129016" y="4357212"/>
                </a:lnTo>
                <a:lnTo>
                  <a:pt x="8129016" y="4338257"/>
                </a:lnTo>
                <a:lnTo>
                  <a:pt x="0" y="4338257"/>
                </a:lnTo>
                <a:lnTo>
                  <a:pt x="0" y="4357212"/>
                </a:lnTo>
                <a:close/>
                <a:moveTo>
                  <a:pt x="0" y="4167949"/>
                </a:moveTo>
                <a:lnTo>
                  <a:pt x="8129016" y="4167949"/>
                </a:lnTo>
                <a:lnTo>
                  <a:pt x="8129016" y="4148995"/>
                </a:lnTo>
                <a:lnTo>
                  <a:pt x="0" y="4148995"/>
                </a:lnTo>
                <a:lnTo>
                  <a:pt x="0" y="4167949"/>
                </a:lnTo>
                <a:close/>
                <a:moveTo>
                  <a:pt x="0" y="3789426"/>
                </a:moveTo>
                <a:lnTo>
                  <a:pt x="8129016" y="3789426"/>
                </a:lnTo>
                <a:lnTo>
                  <a:pt x="8129016" y="3770471"/>
                </a:lnTo>
                <a:lnTo>
                  <a:pt x="0" y="3770471"/>
                </a:lnTo>
                <a:lnTo>
                  <a:pt x="0" y="3789426"/>
                </a:lnTo>
                <a:close/>
                <a:moveTo>
                  <a:pt x="0" y="3978688"/>
                </a:moveTo>
                <a:lnTo>
                  <a:pt x="8129016" y="3978688"/>
                </a:lnTo>
                <a:lnTo>
                  <a:pt x="8129016" y="3959733"/>
                </a:lnTo>
                <a:lnTo>
                  <a:pt x="0" y="3959733"/>
                </a:lnTo>
                <a:lnTo>
                  <a:pt x="0" y="3978688"/>
                </a:lnTo>
                <a:close/>
                <a:moveTo>
                  <a:pt x="0" y="2464784"/>
                </a:moveTo>
                <a:lnTo>
                  <a:pt x="8129016" y="2464784"/>
                </a:lnTo>
                <a:lnTo>
                  <a:pt x="8129016" y="2445830"/>
                </a:lnTo>
                <a:lnTo>
                  <a:pt x="0" y="2445830"/>
                </a:lnTo>
                <a:lnTo>
                  <a:pt x="0" y="2464784"/>
                </a:lnTo>
                <a:close/>
                <a:moveTo>
                  <a:pt x="0" y="397478"/>
                </a:moveTo>
                <a:lnTo>
                  <a:pt x="8129016" y="397478"/>
                </a:lnTo>
                <a:lnTo>
                  <a:pt x="8129016" y="378524"/>
                </a:lnTo>
                <a:lnTo>
                  <a:pt x="0" y="378524"/>
                </a:lnTo>
                <a:lnTo>
                  <a:pt x="0" y="397478"/>
                </a:lnTo>
                <a:close/>
                <a:moveTo>
                  <a:pt x="0" y="2100644"/>
                </a:moveTo>
                <a:lnTo>
                  <a:pt x="8129016" y="2100644"/>
                </a:lnTo>
                <a:lnTo>
                  <a:pt x="8129016" y="2081689"/>
                </a:lnTo>
                <a:lnTo>
                  <a:pt x="0" y="2081689"/>
                </a:lnTo>
                <a:lnTo>
                  <a:pt x="0" y="2100644"/>
                </a:lnTo>
                <a:close/>
                <a:moveTo>
                  <a:pt x="0" y="965168"/>
                </a:moveTo>
                <a:lnTo>
                  <a:pt x="8129016" y="965168"/>
                </a:lnTo>
                <a:lnTo>
                  <a:pt x="8129016" y="946214"/>
                </a:lnTo>
                <a:lnTo>
                  <a:pt x="0" y="946214"/>
                </a:lnTo>
                <a:lnTo>
                  <a:pt x="0" y="965168"/>
                </a:lnTo>
                <a:close/>
                <a:moveTo>
                  <a:pt x="0" y="775907"/>
                </a:moveTo>
                <a:lnTo>
                  <a:pt x="8129016" y="775907"/>
                </a:lnTo>
                <a:lnTo>
                  <a:pt x="8129016" y="756952"/>
                </a:lnTo>
                <a:lnTo>
                  <a:pt x="0" y="756952"/>
                </a:lnTo>
                <a:lnTo>
                  <a:pt x="0" y="775907"/>
                </a:lnTo>
                <a:close/>
                <a:moveTo>
                  <a:pt x="0" y="0"/>
                </a:moveTo>
                <a:lnTo>
                  <a:pt x="0" y="18955"/>
                </a:lnTo>
                <a:lnTo>
                  <a:pt x="8129016" y="18955"/>
                </a:lnTo>
                <a:lnTo>
                  <a:pt x="8129016" y="0"/>
                </a:lnTo>
                <a:lnTo>
                  <a:pt x="0" y="0"/>
                </a:lnTo>
                <a:close/>
                <a:moveTo>
                  <a:pt x="0" y="208121"/>
                </a:moveTo>
                <a:lnTo>
                  <a:pt x="8129016" y="208121"/>
                </a:lnTo>
                <a:lnTo>
                  <a:pt x="8129016" y="189166"/>
                </a:lnTo>
                <a:lnTo>
                  <a:pt x="0" y="189166"/>
                </a:lnTo>
                <a:lnTo>
                  <a:pt x="0" y="208121"/>
                </a:lnTo>
                <a:close/>
                <a:moveTo>
                  <a:pt x="0" y="586645"/>
                </a:moveTo>
                <a:lnTo>
                  <a:pt x="8129016" y="586645"/>
                </a:lnTo>
                <a:lnTo>
                  <a:pt x="8129016" y="567690"/>
                </a:lnTo>
                <a:lnTo>
                  <a:pt x="0" y="567690"/>
                </a:lnTo>
                <a:lnTo>
                  <a:pt x="0" y="586645"/>
                </a:lnTo>
                <a:close/>
                <a:moveTo>
                  <a:pt x="0" y="1911287"/>
                </a:moveTo>
                <a:lnTo>
                  <a:pt x="8129016" y="1911287"/>
                </a:lnTo>
                <a:lnTo>
                  <a:pt x="8129016" y="1892332"/>
                </a:lnTo>
                <a:lnTo>
                  <a:pt x="0" y="1892332"/>
                </a:lnTo>
                <a:lnTo>
                  <a:pt x="0" y="1911287"/>
                </a:lnTo>
                <a:close/>
                <a:moveTo>
                  <a:pt x="0" y="1722025"/>
                </a:moveTo>
                <a:lnTo>
                  <a:pt x="8129016" y="1722025"/>
                </a:lnTo>
                <a:lnTo>
                  <a:pt x="8129016" y="1703070"/>
                </a:lnTo>
                <a:lnTo>
                  <a:pt x="0" y="1703070"/>
                </a:lnTo>
                <a:lnTo>
                  <a:pt x="0" y="1722025"/>
                </a:lnTo>
                <a:close/>
                <a:moveTo>
                  <a:pt x="0" y="1532763"/>
                </a:moveTo>
                <a:lnTo>
                  <a:pt x="8129016" y="1532763"/>
                </a:lnTo>
                <a:lnTo>
                  <a:pt x="8129016" y="1513808"/>
                </a:lnTo>
                <a:lnTo>
                  <a:pt x="0" y="1513808"/>
                </a:lnTo>
                <a:lnTo>
                  <a:pt x="0" y="1532763"/>
                </a:lnTo>
                <a:close/>
                <a:moveTo>
                  <a:pt x="0" y="1154240"/>
                </a:moveTo>
                <a:lnTo>
                  <a:pt x="8129016" y="1154240"/>
                </a:lnTo>
                <a:lnTo>
                  <a:pt x="8129016" y="1135285"/>
                </a:lnTo>
                <a:lnTo>
                  <a:pt x="0" y="1135285"/>
                </a:lnTo>
                <a:lnTo>
                  <a:pt x="0" y="1154240"/>
                </a:lnTo>
                <a:close/>
                <a:moveTo>
                  <a:pt x="0" y="1343501"/>
                </a:moveTo>
                <a:lnTo>
                  <a:pt x="8129016" y="1343501"/>
                </a:lnTo>
                <a:lnTo>
                  <a:pt x="8129016" y="1324547"/>
                </a:lnTo>
                <a:lnTo>
                  <a:pt x="0" y="1324547"/>
                </a:lnTo>
                <a:lnTo>
                  <a:pt x="0" y="13435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414;p30"/>
          <p:cNvGrpSpPr/>
          <p:nvPr/>
        </p:nvGrpSpPr>
        <p:grpSpPr>
          <a:xfrm>
            <a:off x="-2430536" y="-171454"/>
            <a:ext cx="12487374" cy="5756780"/>
            <a:chOff x="-2430536" y="-171454"/>
            <a:chExt cx="12487374" cy="5756780"/>
          </a:xfrm>
        </p:grpSpPr>
        <p:sp>
          <p:nvSpPr>
            <p:cNvPr id="415" name="Google Shape;415;p30"/>
            <p:cNvSpPr/>
            <p:nvPr/>
          </p:nvSpPr>
          <p:spPr>
            <a:xfrm rot="-4112641" flipH="1">
              <a:off x="-140282" y="3864408"/>
              <a:ext cx="1527428" cy="1479193"/>
            </a:xfrm>
            <a:custGeom>
              <a:avLst/>
              <a:gdLst/>
              <a:ahLst/>
              <a:cxnLst/>
              <a:rect l="l" t="t" r="r" b="b"/>
              <a:pathLst>
                <a:path w="1322396" h="1280636" extrusionOk="0">
                  <a:moveTo>
                    <a:pt x="1319417" y="321183"/>
                  </a:moveTo>
                  <a:cubicBezTo>
                    <a:pt x="1300176" y="192405"/>
                    <a:pt x="1010807" y="42958"/>
                    <a:pt x="799828" y="0"/>
                  </a:cubicBezTo>
                  <a:cubicBezTo>
                    <a:pt x="578372" y="141637"/>
                    <a:pt x="303766" y="234505"/>
                    <a:pt x="94978" y="395097"/>
                  </a:cubicBezTo>
                  <a:cubicBezTo>
                    <a:pt x="299" y="467868"/>
                    <a:pt x="-177" y="528066"/>
                    <a:pt x="14" y="643700"/>
                  </a:cubicBezTo>
                  <a:cubicBezTo>
                    <a:pt x="204" y="781336"/>
                    <a:pt x="7348" y="924020"/>
                    <a:pt x="41638" y="1057751"/>
                  </a:cubicBezTo>
                  <a:cubicBezTo>
                    <a:pt x="83167" y="1219867"/>
                    <a:pt x="127553" y="1236059"/>
                    <a:pt x="288240" y="1236059"/>
                  </a:cubicBezTo>
                  <a:lnTo>
                    <a:pt x="290812" y="1236059"/>
                  </a:lnTo>
                  <a:cubicBezTo>
                    <a:pt x="293098" y="1236059"/>
                    <a:pt x="295384" y="1236059"/>
                    <a:pt x="297670" y="1236059"/>
                  </a:cubicBezTo>
                  <a:cubicBezTo>
                    <a:pt x="472549" y="1236059"/>
                    <a:pt x="646380" y="1242917"/>
                    <a:pt x="819735" y="1256919"/>
                  </a:cubicBezTo>
                  <a:cubicBezTo>
                    <a:pt x="871456" y="1261110"/>
                    <a:pt x="978041" y="1280636"/>
                    <a:pt x="1065861" y="1280636"/>
                  </a:cubicBezTo>
                  <a:cubicBezTo>
                    <a:pt x="1115486" y="1280636"/>
                    <a:pt x="1159111" y="1274445"/>
                    <a:pt x="1183590" y="1255681"/>
                  </a:cubicBezTo>
                  <a:cubicBezTo>
                    <a:pt x="1276935" y="1184243"/>
                    <a:pt x="1251980" y="803910"/>
                    <a:pt x="1267506" y="693420"/>
                  </a:cubicBezTo>
                  <a:cubicBezTo>
                    <a:pt x="1282460" y="587216"/>
                    <a:pt x="1335419" y="428435"/>
                    <a:pt x="1319417" y="321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 rot="8100000">
              <a:off x="-1877189" y="453116"/>
              <a:ext cx="2914964" cy="2772519"/>
            </a:xfrm>
            <a:custGeom>
              <a:avLst/>
              <a:gdLst/>
              <a:ahLst/>
              <a:cxnLst/>
              <a:rect l="l" t="t" r="r" b="b"/>
              <a:pathLst>
                <a:path w="2521334" h="2398125" extrusionOk="0">
                  <a:moveTo>
                    <a:pt x="2365506" y="1501252"/>
                  </a:moveTo>
                  <a:cubicBezTo>
                    <a:pt x="2087567" y="1118156"/>
                    <a:pt x="1758097" y="782114"/>
                    <a:pt x="1437485" y="434738"/>
                  </a:cubicBezTo>
                  <a:cubicBezTo>
                    <a:pt x="1359380" y="350060"/>
                    <a:pt x="1255844" y="211281"/>
                    <a:pt x="1150688" y="163465"/>
                  </a:cubicBezTo>
                  <a:cubicBezTo>
                    <a:pt x="1024196" y="105839"/>
                    <a:pt x="790452" y="110602"/>
                    <a:pt x="655483" y="87361"/>
                  </a:cubicBezTo>
                  <a:cubicBezTo>
                    <a:pt x="440218" y="50213"/>
                    <a:pt x="222191" y="-4555"/>
                    <a:pt x="2544" y="302"/>
                  </a:cubicBezTo>
                  <a:cubicBezTo>
                    <a:pt x="-15649" y="241666"/>
                    <a:pt x="68552" y="626762"/>
                    <a:pt x="101890" y="869078"/>
                  </a:cubicBezTo>
                  <a:cubicBezTo>
                    <a:pt x="150658" y="1223503"/>
                    <a:pt x="202855" y="1596311"/>
                    <a:pt x="228382" y="1950451"/>
                  </a:cubicBezTo>
                  <a:cubicBezTo>
                    <a:pt x="240098" y="2113043"/>
                    <a:pt x="179138" y="2240773"/>
                    <a:pt x="145991" y="2398126"/>
                  </a:cubicBezTo>
                  <a:cubicBezTo>
                    <a:pt x="547374" y="2395935"/>
                    <a:pt x="968284" y="2340785"/>
                    <a:pt x="1370810" y="2314401"/>
                  </a:cubicBezTo>
                  <a:cubicBezTo>
                    <a:pt x="1521496" y="2304495"/>
                    <a:pt x="1669895" y="2269729"/>
                    <a:pt x="1820771" y="2258680"/>
                  </a:cubicBezTo>
                  <a:cubicBezTo>
                    <a:pt x="1942596" y="2249726"/>
                    <a:pt x="2288639" y="2320021"/>
                    <a:pt x="2386842" y="2256013"/>
                  </a:cubicBezTo>
                  <a:cubicBezTo>
                    <a:pt x="2631920" y="2096469"/>
                    <a:pt x="2490951" y="1674035"/>
                    <a:pt x="2365506" y="1501157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7037019" y="3154321"/>
              <a:ext cx="3019819" cy="2279926"/>
            </a:xfrm>
            <a:custGeom>
              <a:avLst/>
              <a:gdLst/>
              <a:ahLst/>
              <a:cxnLst/>
              <a:rect l="l" t="t" r="r" b="b"/>
              <a:pathLst>
                <a:path w="2614562" h="1973962" extrusionOk="0">
                  <a:moveTo>
                    <a:pt x="2613666" y="1318782"/>
                  </a:moveTo>
                  <a:cubicBezTo>
                    <a:pt x="2584996" y="1064465"/>
                    <a:pt x="2547943" y="819386"/>
                    <a:pt x="2543752" y="562021"/>
                  </a:cubicBezTo>
                  <a:cubicBezTo>
                    <a:pt x="2541657" y="428290"/>
                    <a:pt x="2486221" y="314656"/>
                    <a:pt x="2485459" y="184450"/>
                  </a:cubicBezTo>
                  <a:cubicBezTo>
                    <a:pt x="2432024" y="164638"/>
                    <a:pt x="2363825" y="166257"/>
                    <a:pt x="2308295" y="156160"/>
                  </a:cubicBezTo>
                  <a:cubicBezTo>
                    <a:pt x="1781562" y="60910"/>
                    <a:pt x="1208538" y="-84822"/>
                    <a:pt x="696378" y="63292"/>
                  </a:cubicBezTo>
                  <a:cubicBezTo>
                    <a:pt x="658564" y="74245"/>
                    <a:pt x="617512" y="111012"/>
                    <a:pt x="586079" y="135777"/>
                  </a:cubicBezTo>
                  <a:cubicBezTo>
                    <a:pt x="489591" y="211691"/>
                    <a:pt x="397770" y="291796"/>
                    <a:pt x="296995" y="363139"/>
                  </a:cubicBezTo>
                  <a:cubicBezTo>
                    <a:pt x="208984" y="425432"/>
                    <a:pt x="58108" y="490202"/>
                    <a:pt x="15341" y="593644"/>
                  </a:cubicBezTo>
                  <a:cubicBezTo>
                    <a:pt x="-19330" y="677464"/>
                    <a:pt x="14007" y="779857"/>
                    <a:pt x="25437" y="864535"/>
                  </a:cubicBezTo>
                  <a:cubicBezTo>
                    <a:pt x="42964" y="993694"/>
                    <a:pt x="39725" y="1125996"/>
                    <a:pt x="57346" y="1254679"/>
                  </a:cubicBezTo>
                  <a:cubicBezTo>
                    <a:pt x="70396" y="1350024"/>
                    <a:pt x="86778" y="1373265"/>
                    <a:pt x="183553" y="1413270"/>
                  </a:cubicBezTo>
                  <a:cubicBezTo>
                    <a:pt x="324618" y="1471468"/>
                    <a:pt x="469017" y="1517188"/>
                    <a:pt x="608844" y="1579291"/>
                  </a:cubicBezTo>
                  <a:cubicBezTo>
                    <a:pt x="890403" y="1704354"/>
                    <a:pt x="1176819" y="1818368"/>
                    <a:pt x="1462569" y="1932382"/>
                  </a:cubicBezTo>
                  <a:cubicBezTo>
                    <a:pt x="1510290" y="1951433"/>
                    <a:pt x="1554867" y="1968768"/>
                    <a:pt x="1607350" y="1973054"/>
                  </a:cubicBezTo>
                  <a:cubicBezTo>
                    <a:pt x="1726888" y="1982770"/>
                    <a:pt x="1825567" y="1912285"/>
                    <a:pt x="1932152" y="1867994"/>
                  </a:cubicBezTo>
                  <a:cubicBezTo>
                    <a:pt x="2104555" y="1796365"/>
                    <a:pt x="2269813" y="1711688"/>
                    <a:pt x="2440216" y="1635774"/>
                  </a:cubicBezTo>
                  <a:cubicBezTo>
                    <a:pt x="2486793" y="1615010"/>
                    <a:pt x="2557659" y="1592054"/>
                    <a:pt x="2589377" y="1551668"/>
                  </a:cubicBezTo>
                  <a:cubicBezTo>
                    <a:pt x="2582710" y="1487756"/>
                    <a:pt x="2620810" y="1382219"/>
                    <a:pt x="2613666" y="1318782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7770628" y="483350"/>
              <a:ext cx="1552617" cy="1275278"/>
            </a:xfrm>
            <a:custGeom>
              <a:avLst/>
              <a:gdLst/>
              <a:ahLst/>
              <a:cxnLst/>
              <a:rect l="l" t="t" r="r" b="b"/>
              <a:pathLst>
                <a:path w="1344257" h="1104137" extrusionOk="0">
                  <a:moveTo>
                    <a:pt x="1074250" y="577310"/>
                  </a:moveTo>
                  <a:cubicBezTo>
                    <a:pt x="1006814" y="540163"/>
                    <a:pt x="866320" y="477774"/>
                    <a:pt x="831173" y="412813"/>
                  </a:cubicBezTo>
                  <a:cubicBezTo>
                    <a:pt x="780976" y="319849"/>
                    <a:pt x="840412" y="56483"/>
                    <a:pt x="688869" y="0"/>
                  </a:cubicBezTo>
                  <a:cubicBezTo>
                    <a:pt x="512752" y="99060"/>
                    <a:pt x="310346" y="158591"/>
                    <a:pt x="139181" y="268796"/>
                  </a:cubicBezTo>
                  <a:cubicBezTo>
                    <a:pt x="10594" y="351568"/>
                    <a:pt x="-12647" y="391382"/>
                    <a:pt x="5355" y="553879"/>
                  </a:cubicBezTo>
                  <a:cubicBezTo>
                    <a:pt x="12785" y="620649"/>
                    <a:pt x="20309" y="705898"/>
                    <a:pt x="46884" y="768382"/>
                  </a:cubicBezTo>
                  <a:cubicBezTo>
                    <a:pt x="77745" y="841153"/>
                    <a:pt x="79841" y="827913"/>
                    <a:pt x="169852" y="846391"/>
                  </a:cubicBezTo>
                  <a:cubicBezTo>
                    <a:pt x="439409" y="901827"/>
                    <a:pt x="700394" y="994696"/>
                    <a:pt x="967761" y="1056989"/>
                  </a:cubicBezTo>
                  <a:cubicBezTo>
                    <a:pt x="1004146" y="1065466"/>
                    <a:pt x="1110827" y="1104138"/>
                    <a:pt x="1168739" y="1104138"/>
                  </a:cubicBezTo>
                  <a:cubicBezTo>
                    <a:pt x="1181121" y="1104138"/>
                    <a:pt x="1191218" y="1102423"/>
                    <a:pt x="1197981" y="1098232"/>
                  </a:cubicBezTo>
                  <a:cubicBezTo>
                    <a:pt x="1242176" y="1070896"/>
                    <a:pt x="1347332" y="795528"/>
                    <a:pt x="1344189" y="738188"/>
                  </a:cubicBezTo>
                  <a:cubicBezTo>
                    <a:pt x="1339713" y="657320"/>
                    <a:pt x="1148927" y="618554"/>
                    <a:pt x="1074250" y="577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9" name="Google Shape;41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2418750" y="-1376851"/>
            <a:ext cx="4500199" cy="78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0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343973" y="2724145"/>
            <a:ext cx="932743" cy="9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0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7506120" y="1710374"/>
            <a:ext cx="1502150" cy="92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/>
          <p:nvPr/>
        </p:nvSpPr>
        <p:spPr>
          <a:xfrm>
            <a:off x="0" y="182463"/>
            <a:ext cx="9145142" cy="4901862"/>
          </a:xfrm>
          <a:custGeom>
            <a:avLst/>
            <a:gdLst/>
            <a:ahLst/>
            <a:cxnLst/>
            <a:rect l="l" t="t" r="r" b="b"/>
            <a:pathLst>
              <a:path w="8129015" h="4357211" extrusionOk="0">
                <a:moveTo>
                  <a:pt x="0" y="2275618"/>
                </a:moveTo>
                <a:lnTo>
                  <a:pt x="8129016" y="2275618"/>
                </a:lnTo>
                <a:lnTo>
                  <a:pt x="8129016" y="2256663"/>
                </a:lnTo>
                <a:lnTo>
                  <a:pt x="0" y="2256663"/>
                </a:lnTo>
                <a:lnTo>
                  <a:pt x="0" y="2275618"/>
                </a:lnTo>
                <a:close/>
                <a:moveTo>
                  <a:pt x="0" y="3221831"/>
                </a:moveTo>
                <a:lnTo>
                  <a:pt x="8129016" y="3221831"/>
                </a:lnTo>
                <a:lnTo>
                  <a:pt x="8129016" y="3202877"/>
                </a:lnTo>
                <a:lnTo>
                  <a:pt x="0" y="3202877"/>
                </a:lnTo>
                <a:lnTo>
                  <a:pt x="0" y="3221831"/>
                </a:lnTo>
                <a:close/>
                <a:moveTo>
                  <a:pt x="0" y="2843308"/>
                </a:moveTo>
                <a:lnTo>
                  <a:pt x="8129016" y="2843308"/>
                </a:lnTo>
                <a:lnTo>
                  <a:pt x="8129016" y="2824353"/>
                </a:lnTo>
                <a:lnTo>
                  <a:pt x="0" y="2824353"/>
                </a:lnTo>
                <a:lnTo>
                  <a:pt x="0" y="2843308"/>
                </a:lnTo>
                <a:close/>
                <a:moveTo>
                  <a:pt x="0" y="3410998"/>
                </a:moveTo>
                <a:lnTo>
                  <a:pt x="8129016" y="3410998"/>
                </a:lnTo>
                <a:lnTo>
                  <a:pt x="8129016" y="3392043"/>
                </a:lnTo>
                <a:lnTo>
                  <a:pt x="0" y="3392043"/>
                </a:lnTo>
                <a:lnTo>
                  <a:pt x="0" y="3410998"/>
                </a:lnTo>
                <a:close/>
                <a:moveTo>
                  <a:pt x="0" y="2654046"/>
                </a:moveTo>
                <a:lnTo>
                  <a:pt x="8129016" y="2654046"/>
                </a:lnTo>
                <a:lnTo>
                  <a:pt x="8129016" y="2635091"/>
                </a:lnTo>
                <a:lnTo>
                  <a:pt x="0" y="2635091"/>
                </a:lnTo>
                <a:lnTo>
                  <a:pt x="0" y="2654046"/>
                </a:lnTo>
                <a:close/>
                <a:moveTo>
                  <a:pt x="0" y="3032570"/>
                </a:moveTo>
                <a:lnTo>
                  <a:pt x="8129016" y="3032570"/>
                </a:lnTo>
                <a:lnTo>
                  <a:pt x="8129016" y="3013615"/>
                </a:lnTo>
                <a:lnTo>
                  <a:pt x="0" y="3013615"/>
                </a:lnTo>
                <a:lnTo>
                  <a:pt x="0" y="3032570"/>
                </a:lnTo>
                <a:close/>
                <a:moveTo>
                  <a:pt x="0" y="3600260"/>
                </a:moveTo>
                <a:lnTo>
                  <a:pt x="8129016" y="3600260"/>
                </a:lnTo>
                <a:lnTo>
                  <a:pt x="8129016" y="3581305"/>
                </a:lnTo>
                <a:lnTo>
                  <a:pt x="0" y="3581305"/>
                </a:lnTo>
                <a:lnTo>
                  <a:pt x="0" y="3600260"/>
                </a:lnTo>
                <a:close/>
                <a:moveTo>
                  <a:pt x="0" y="4357212"/>
                </a:moveTo>
                <a:lnTo>
                  <a:pt x="8129016" y="4357212"/>
                </a:lnTo>
                <a:lnTo>
                  <a:pt x="8129016" y="4338257"/>
                </a:lnTo>
                <a:lnTo>
                  <a:pt x="0" y="4338257"/>
                </a:lnTo>
                <a:lnTo>
                  <a:pt x="0" y="4357212"/>
                </a:lnTo>
                <a:close/>
                <a:moveTo>
                  <a:pt x="0" y="4167949"/>
                </a:moveTo>
                <a:lnTo>
                  <a:pt x="8129016" y="4167949"/>
                </a:lnTo>
                <a:lnTo>
                  <a:pt x="8129016" y="4148995"/>
                </a:lnTo>
                <a:lnTo>
                  <a:pt x="0" y="4148995"/>
                </a:lnTo>
                <a:lnTo>
                  <a:pt x="0" y="4167949"/>
                </a:lnTo>
                <a:close/>
                <a:moveTo>
                  <a:pt x="0" y="3789426"/>
                </a:moveTo>
                <a:lnTo>
                  <a:pt x="8129016" y="3789426"/>
                </a:lnTo>
                <a:lnTo>
                  <a:pt x="8129016" y="3770471"/>
                </a:lnTo>
                <a:lnTo>
                  <a:pt x="0" y="3770471"/>
                </a:lnTo>
                <a:lnTo>
                  <a:pt x="0" y="3789426"/>
                </a:lnTo>
                <a:close/>
                <a:moveTo>
                  <a:pt x="0" y="3978688"/>
                </a:moveTo>
                <a:lnTo>
                  <a:pt x="8129016" y="3978688"/>
                </a:lnTo>
                <a:lnTo>
                  <a:pt x="8129016" y="3959733"/>
                </a:lnTo>
                <a:lnTo>
                  <a:pt x="0" y="3959733"/>
                </a:lnTo>
                <a:lnTo>
                  <a:pt x="0" y="3978688"/>
                </a:lnTo>
                <a:close/>
                <a:moveTo>
                  <a:pt x="0" y="2464784"/>
                </a:moveTo>
                <a:lnTo>
                  <a:pt x="8129016" y="2464784"/>
                </a:lnTo>
                <a:lnTo>
                  <a:pt x="8129016" y="2445830"/>
                </a:lnTo>
                <a:lnTo>
                  <a:pt x="0" y="2445830"/>
                </a:lnTo>
                <a:lnTo>
                  <a:pt x="0" y="2464784"/>
                </a:lnTo>
                <a:close/>
                <a:moveTo>
                  <a:pt x="0" y="397478"/>
                </a:moveTo>
                <a:lnTo>
                  <a:pt x="8129016" y="397478"/>
                </a:lnTo>
                <a:lnTo>
                  <a:pt x="8129016" y="378524"/>
                </a:lnTo>
                <a:lnTo>
                  <a:pt x="0" y="378524"/>
                </a:lnTo>
                <a:lnTo>
                  <a:pt x="0" y="397478"/>
                </a:lnTo>
                <a:close/>
                <a:moveTo>
                  <a:pt x="0" y="2100644"/>
                </a:moveTo>
                <a:lnTo>
                  <a:pt x="8129016" y="2100644"/>
                </a:lnTo>
                <a:lnTo>
                  <a:pt x="8129016" y="2081689"/>
                </a:lnTo>
                <a:lnTo>
                  <a:pt x="0" y="2081689"/>
                </a:lnTo>
                <a:lnTo>
                  <a:pt x="0" y="2100644"/>
                </a:lnTo>
                <a:close/>
                <a:moveTo>
                  <a:pt x="0" y="965168"/>
                </a:moveTo>
                <a:lnTo>
                  <a:pt x="8129016" y="965168"/>
                </a:lnTo>
                <a:lnTo>
                  <a:pt x="8129016" y="946214"/>
                </a:lnTo>
                <a:lnTo>
                  <a:pt x="0" y="946214"/>
                </a:lnTo>
                <a:lnTo>
                  <a:pt x="0" y="965168"/>
                </a:lnTo>
                <a:close/>
                <a:moveTo>
                  <a:pt x="0" y="775907"/>
                </a:moveTo>
                <a:lnTo>
                  <a:pt x="8129016" y="775907"/>
                </a:lnTo>
                <a:lnTo>
                  <a:pt x="8129016" y="756952"/>
                </a:lnTo>
                <a:lnTo>
                  <a:pt x="0" y="756952"/>
                </a:lnTo>
                <a:lnTo>
                  <a:pt x="0" y="775907"/>
                </a:lnTo>
                <a:close/>
                <a:moveTo>
                  <a:pt x="0" y="0"/>
                </a:moveTo>
                <a:lnTo>
                  <a:pt x="0" y="18955"/>
                </a:lnTo>
                <a:lnTo>
                  <a:pt x="8129016" y="18955"/>
                </a:lnTo>
                <a:lnTo>
                  <a:pt x="8129016" y="0"/>
                </a:lnTo>
                <a:lnTo>
                  <a:pt x="0" y="0"/>
                </a:lnTo>
                <a:close/>
                <a:moveTo>
                  <a:pt x="0" y="208121"/>
                </a:moveTo>
                <a:lnTo>
                  <a:pt x="8129016" y="208121"/>
                </a:lnTo>
                <a:lnTo>
                  <a:pt x="8129016" y="189166"/>
                </a:lnTo>
                <a:lnTo>
                  <a:pt x="0" y="189166"/>
                </a:lnTo>
                <a:lnTo>
                  <a:pt x="0" y="208121"/>
                </a:lnTo>
                <a:close/>
                <a:moveTo>
                  <a:pt x="0" y="586645"/>
                </a:moveTo>
                <a:lnTo>
                  <a:pt x="8129016" y="586645"/>
                </a:lnTo>
                <a:lnTo>
                  <a:pt x="8129016" y="567690"/>
                </a:lnTo>
                <a:lnTo>
                  <a:pt x="0" y="567690"/>
                </a:lnTo>
                <a:lnTo>
                  <a:pt x="0" y="586645"/>
                </a:lnTo>
                <a:close/>
                <a:moveTo>
                  <a:pt x="0" y="1911287"/>
                </a:moveTo>
                <a:lnTo>
                  <a:pt x="8129016" y="1911287"/>
                </a:lnTo>
                <a:lnTo>
                  <a:pt x="8129016" y="1892332"/>
                </a:lnTo>
                <a:lnTo>
                  <a:pt x="0" y="1892332"/>
                </a:lnTo>
                <a:lnTo>
                  <a:pt x="0" y="1911287"/>
                </a:lnTo>
                <a:close/>
                <a:moveTo>
                  <a:pt x="0" y="1722025"/>
                </a:moveTo>
                <a:lnTo>
                  <a:pt x="8129016" y="1722025"/>
                </a:lnTo>
                <a:lnTo>
                  <a:pt x="8129016" y="1703070"/>
                </a:lnTo>
                <a:lnTo>
                  <a:pt x="0" y="1703070"/>
                </a:lnTo>
                <a:lnTo>
                  <a:pt x="0" y="1722025"/>
                </a:lnTo>
                <a:close/>
                <a:moveTo>
                  <a:pt x="0" y="1532763"/>
                </a:moveTo>
                <a:lnTo>
                  <a:pt x="8129016" y="1532763"/>
                </a:lnTo>
                <a:lnTo>
                  <a:pt x="8129016" y="1513808"/>
                </a:lnTo>
                <a:lnTo>
                  <a:pt x="0" y="1513808"/>
                </a:lnTo>
                <a:lnTo>
                  <a:pt x="0" y="1532763"/>
                </a:lnTo>
                <a:close/>
                <a:moveTo>
                  <a:pt x="0" y="1154240"/>
                </a:moveTo>
                <a:lnTo>
                  <a:pt x="8129016" y="1154240"/>
                </a:lnTo>
                <a:lnTo>
                  <a:pt x="8129016" y="1135285"/>
                </a:lnTo>
                <a:lnTo>
                  <a:pt x="0" y="1135285"/>
                </a:lnTo>
                <a:lnTo>
                  <a:pt x="0" y="1154240"/>
                </a:lnTo>
                <a:close/>
                <a:moveTo>
                  <a:pt x="0" y="1343501"/>
                </a:moveTo>
                <a:lnTo>
                  <a:pt x="8129016" y="1343501"/>
                </a:lnTo>
                <a:lnTo>
                  <a:pt x="8129016" y="1324547"/>
                </a:lnTo>
                <a:lnTo>
                  <a:pt x="0" y="1324547"/>
                </a:lnTo>
                <a:lnTo>
                  <a:pt x="0" y="13435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4" name="Google Shape;424;p31"/>
          <p:cNvGrpSpPr/>
          <p:nvPr/>
        </p:nvGrpSpPr>
        <p:grpSpPr>
          <a:xfrm flipH="1">
            <a:off x="1398518" y="-455238"/>
            <a:ext cx="4719700" cy="7030497"/>
            <a:chOff x="1398518" y="-455238"/>
            <a:chExt cx="4719700" cy="7030497"/>
          </a:xfrm>
        </p:grpSpPr>
        <p:sp>
          <p:nvSpPr>
            <p:cNvPr id="425" name="Google Shape;425;p31"/>
            <p:cNvSpPr/>
            <p:nvPr/>
          </p:nvSpPr>
          <p:spPr>
            <a:xfrm>
              <a:off x="2263418" y="-455238"/>
              <a:ext cx="3854800" cy="1557904"/>
            </a:xfrm>
            <a:custGeom>
              <a:avLst/>
              <a:gdLst/>
              <a:ahLst/>
              <a:cxnLst/>
              <a:rect l="l" t="t" r="r" b="b"/>
              <a:pathLst>
                <a:path w="3337489" h="1348835" extrusionOk="0">
                  <a:moveTo>
                    <a:pt x="3328416" y="0"/>
                  </a:moveTo>
                  <a:lnTo>
                    <a:pt x="3322035" y="2572"/>
                  </a:lnTo>
                  <a:cubicBezTo>
                    <a:pt x="3335274" y="35624"/>
                    <a:pt x="3330607" y="80391"/>
                    <a:pt x="3326035" y="123634"/>
                  </a:cubicBezTo>
                  <a:cubicBezTo>
                    <a:pt x="3323844" y="144971"/>
                    <a:pt x="3321748" y="165068"/>
                    <a:pt x="3321748" y="183452"/>
                  </a:cubicBezTo>
                  <a:cubicBezTo>
                    <a:pt x="3321748" y="199930"/>
                    <a:pt x="3322796" y="216884"/>
                    <a:pt x="3323844" y="234887"/>
                  </a:cubicBezTo>
                  <a:cubicBezTo>
                    <a:pt x="3325940" y="271367"/>
                    <a:pt x="3328130" y="309182"/>
                    <a:pt x="3321939" y="342138"/>
                  </a:cubicBezTo>
                  <a:cubicBezTo>
                    <a:pt x="3311843" y="395954"/>
                    <a:pt x="3280220" y="452342"/>
                    <a:pt x="3249644" y="506921"/>
                  </a:cubicBezTo>
                  <a:cubicBezTo>
                    <a:pt x="3237357" y="528828"/>
                    <a:pt x="3225832" y="549402"/>
                    <a:pt x="3215926" y="569405"/>
                  </a:cubicBezTo>
                  <a:cubicBezTo>
                    <a:pt x="3183541" y="634746"/>
                    <a:pt x="3128677" y="681228"/>
                    <a:pt x="3075623" y="726091"/>
                  </a:cubicBezTo>
                  <a:cubicBezTo>
                    <a:pt x="3039047" y="757047"/>
                    <a:pt x="3001899" y="788670"/>
                    <a:pt x="2971514" y="826675"/>
                  </a:cubicBezTo>
                  <a:cubicBezTo>
                    <a:pt x="2980849" y="808101"/>
                    <a:pt x="2990374" y="789623"/>
                    <a:pt x="2999994" y="771525"/>
                  </a:cubicBezTo>
                  <a:cubicBezTo>
                    <a:pt x="3024664" y="725329"/>
                    <a:pt x="3062764" y="681038"/>
                    <a:pt x="3099626" y="638175"/>
                  </a:cubicBezTo>
                  <a:cubicBezTo>
                    <a:pt x="3123343" y="610648"/>
                    <a:pt x="3147822" y="582073"/>
                    <a:pt x="3167920" y="553974"/>
                  </a:cubicBezTo>
                  <a:cubicBezTo>
                    <a:pt x="3195733" y="515017"/>
                    <a:pt x="3212497" y="477107"/>
                    <a:pt x="3227356" y="441674"/>
                  </a:cubicBezTo>
                  <a:cubicBezTo>
                    <a:pt x="3250406" y="386525"/>
                    <a:pt x="3255645" y="353473"/>
                    <a:pt x="3261360" y="296228"/>
                  </a:cubicBezTo>
                  <a:cubicBezTo>
                    <a:pt x="3262884" y="281178"/>
                    <a:pt x="3265646" y="262985"/>
                    <a:pt x="3268694" y="243745"/>
                  </a:cubicBezTo>
                  <a:cubicBezTo>
                    <a:pt x="3280029" y="170402"/>
                    <a:pt x="3294221" y="79248"/>
                    <a:pt x="3259741" y="33338"/>
                  </a:cubicBezTo>
                  <a:lnTo>
                    <a:pt x="3254216" y="37529"/>
                  </a:lnTo>
                  <a:cubicBezTo>
                    <a:pt x="3286982" y="81058"/>
                    <a:pt x="3273076" y="170688"/>
                    <a:pt x="3261836" y="242697"/>
                  </a:cubicBezTo>
                  <a:cubicBezTo>
                    <a:pt x="3258884" y="262033"/>
                    <a:pt x="3256026" y="280321"/>
                    <a:pt x="3254502" y="295561"/>
                  </a:cubicBezTo>
                  <a:cubicBezTo>
                    <a:pt x="3248787" y="352139"/>
                    <a:pt x="3243644" y="384810"/>
                    <a:pt x="3220974" y="439103"/>
                  </a:cubicBezTo>
                  <a:cubicBezTo>
                    <a:pt x="3206306" y="474250"/>
                    <a:pt x="3189637" y="511683"/>
                    <a:pt x="3162300" y="550069"/>
                  </a:cubicBezTo>
                  <a:cubicBezTo>
                    <a:pt x="3142393" y="577977"/>
                    <a:pt x="3117914" y="606362"/>
                    <a:pt x="3094387" y="633794"/>
                  </a:cubicBezTo>
                  <a:cubicBezTo>
                    <a:pt x="3057239" y="676942"/>
                    <a:pt x="3018854" y="721614"/>
                    <a:pt x="2993898" y="768382"/>
                  </a:cubicBezTo>
                  <a:cubicBezTo>
                    <a:pt x="2976277" y="801338"/>
                    <a:pt x="2959132" y="835724"/>
                    <a:pt x="2942368" y="869728"/>
                  </a:cubicBezTo>
                  <a:cubicBezTo>
                    <a:pt x="2937129" y="878967"/>
                    <a:pt x="2932367" y="888587"/>
                    <a:pt x="2928080" y="898684"/>
                  </a:cubicBezTo>
                  <a:cubicBezTo>
                    <a:pt x="2893505" y="969169"/>
                    <a:pt x="2857691" y="1041749"/>
                    <a:pt x="2816543" y="1108424"/>
                  </a:cubicBezTo>
                  <a:cubicBezTo>
                    <a:pt x="2801779" y="1132332"/>
                    <a:pt x="2783777" y="1160526"/>
                    <a:pt x="2761869" y="1187863"/>
                  </a:cubicBezTo>
                  <a:cubicBezTo>
                    <a:pt x="2757011" y="1193959"/>
                    <a:pt x="2750725" y="1203484"/>
                    <a:pt x="2744153" y="1213580"/>
                  </a:cubicBezTo>
                  <a:cubicBezTo>
                    <a:pt x="2734532" y="1228154"/>
                    <a:pt x="2723674" y="1244727"/>
                    <a:pt x="2716625" y="1251204"/>
                  </a:cubicBezTo>
                  <a:cubicBezTo>
                    <a:pt x="2663095" y="1299972"/>
                    <a:pt x="2562511" y="1302830"/>
                    <a:pt x="2489740" y="1300258"/>
                  </a:cubicBezTo>
                  <a:cubicBezTo>
                    <a:pt x="2460784" y="1295019"/>
                    <a:pt x="2430971" y="1289876"/>
                    <a:pt x="2399824" y="1287209"/>
                  </a:cubicBezTo>
                  <a:cubicBezTo>
                    <a:pt x="2356961" y="1283494"/>
                    <a:pt x="2315432" y="1289399"/>
                    <a:pt x="2275046" y="1297781"/>
                  </a:cubicBezTo>
                  <a:cubicBezTo>
                    <a:pt x="2242757" y="1298067"/>
                    <a:pt x="2210562" y="1298353"/>
                    <a:pt x="2178844" y="1298829"/>
                  </a:cubicBezTo>
                  <a:cubicBezTo>
                    <a:pt x="2128361" y="1299496"/>
                    <a:pt x="2076069" y="1300163"/>
                    <a:pt x="2024063" y="1300163"/>
                  </a:cubicBezTo>
                  <a:cubicBezTo>
                    <a:pt x="1950529" y="1300163"/>
                    <a:pt x="1886712" y="1293495"/>
                    <a:pt x="1810607" y="1277874"/>
                  </a:cubicBezTo>
                  <a:cubicBezTo>
                    <a:pt x="1761363" y="1267778"/>
                    <a:pt x="1711547" y="1268063"/>
                    <a:pt x="1663351" y="1268444"/>
                  </a:cubicBezTo>
                  <a:cubicBezTo>
                    <a:pt x="1616297" y="1268730"/>
                    <a:pt x="1567720" y="1269016"/>
                    <a:pt x="1521143" y="1259396"/>
                  </a:cubicBezTo>
                  <a:cubicBezTo>
                    <a:pt x="1460373" y="1246823"/>
                    <a:pt x="1399508" y="1229011"/>
                    <a:pt x="1340549" y="1211771"/>
                  </a:cubicBezTo>
                  <a:cubicBezTo>
                    <a:pt x="1291685" y="1197483"/>
                    <a:pt x="1241203" y="1182719"/>
                    <a:pt x="1191292" y="1171099"/>
                  </a:cubicBezTo>
                  <a:cubicBezTo>
                    <a:pt x="1171670" y="1166527"/>
                    <a:pt x="1151763" y="1162526"/>
                    <a:pt x="1130713" y="1158240"/>
                  </a:cubicBezTo>
                  <a:cubicBezTo>
                    <a:pt x="1054703" y="1142905"/>
                    <a:pt x="976122" y="1126998"/>
                    <a:pt x="914972" y="1084898"/>
                  </a:cubicBezTo>
                  <a:cubicBezTo>
                    <a:pt x="873443" y="1056323"/>
                    <a:pt x="843534" y="1017270"/>
                    <a:pt x="814578" y="979361"/>
                  </a:cubicBezTo>
                  <a:cubicBezTo>
                    <a:pt x="784574" y="940213"/>
                    <a:pt x="753618" y="899732"/>
                    <a:pt x="710089" y="871728"/>
                  </a:cubicBezTo>
                  <a:cubicBezTo>
                    <a:pt x="654082" y="835628"/>
                    <a:pt x="593503" y="804672"/>
                    <a:pt x="534924" y="774763"/>
                  </a:cubicBezTo>
                  <a:lnTo>
                    <a:pt x="510349" y="762190"/>
                  </a:lnTo>
                  <a:cubicBezTo>
                    <a:pt x="487680" y="750570"/>
                    <a:pt x="465487" y="737807"/>
                    <a:pt x="444055" y="725424"/>
                  </a:cubicBezTo>
                  <a:cubicBezTo>
                    <a:pt x="401765" y="701040"/>
                    <a:pt x="361855" y="678085"/>
                    <a:pt x="317087" y="662178"/>
                  </a:cubicBezTo>
                  <a:cubicBezTo>
                    <a:pt x="239744" y="634746"/>
                    <a:pt x="235839" y="625507"/>
                    <a:pt x="216980" y="581311"/>
                  </a:cubicBezTo>
                  <a:cubicBezTo>
                    <a:pt x="212503" y="570833"/>
                    <a:pt x="207455" y="558927"/>
                    <a:pt x="200406" y="544354"/>
                  </a:cubicBezTo>
                  <a:cubicBezTo>
                    <a:pt x="189262" y="521113"/>
                    <a:pt x="172498" y="499682"/>
                    <a:pt x="156210" y="479012"/>
                  </a:cubicBezTo>
                  <a:cubicBezTo>
                    <a:pt x="143351" y="462629"/>
                    <a:pt x="130016" y="445580"/>
                    <a:pt x="119348" y="427577"/>
                  </a:cubicBezTo>
                  <a:cubicBezTo>
                    <a:pt x="76486" y="355187"/>
                    <a:pt x="68675" y="300038"/>
                    <a:pt x="68675" y="217646"/>
                  </a:cubicBezTo>
                  <a:lnTo>
                    <a:pt x="61722" y="217646"/>
                  </a:lnTo>
                  <a:cubicBezTo>
                    <a:pt x="61722" y="301371"/>
                    <a:pt x="69628" y="357378"/>
                    <a:pt x="113348" y="431101"/>
                  </a:cubicBezTo>
                  <a:cubicBezTo>
                    <a:pt x="124206" y="449580"/>
                    <a:pt x="137732" y="466725"/>
                    <a:pt x="150685" y="483299"/>
                  </a:cubicBezTo>
                  <a:cubicBezTo>
                    <a:pt x="167450" y="504635"/>
                    <a:pt x="183261" y="524732"/>
                    <a:pt x="194024" y="547307"/>
                  </a:cubicBezTo>
                  <a:cubicBezTo>
                    <a:pt x="200978" y="561785"/>
                    <a:pt x="206026" y="573596"/>
                    <a:pt x="210503" y="584073"/>
                  </a:cubicBezTo>
                  <a:cubicBezTo>
                    <a:pt x="229838" y="629507"/>
                    <a:pt x="234506" y="640271"/>
                    <a:pt x="314706" y="668750"/>
                  </a:cubicBezTo>
                  <a:cubicBezTo>
                    <a:pt x="358902" y="684467"/>
                    <a:pt x="398526" y="707231"/>
                    <a:pt x="440531" y="731425"/>
                  </a:cubicBezTo>
                  <a:cubicBezTo>
                    <a:pt x="461963" y="743807"/>
                    <a:pt x="484251" y="756571"/>
                    <a:pt x="507111" y="768287"/>
                  </a:cubicBezTo>
                  <a:lnTo>
                    <a:pt x="531686" y="780860"/>
                  </a:lnTo>
                  <a:cubicBezTo>
                    <a:pt x="590074" y="810768"/>
                    <a:pt x="650558" y="841629"/>
                    <a:pt x="706279" y="877538"/>
                  </a:cubicBezTo>
                  <a:cubicBezTo>
                    <a:pt x="748760" y="904970"/>
                    <a:pt x="778097" y="943165"/>
                    <a:pt x="809054" y="983552"/>
                  </a:cubicBezTo>
                  <a:cubicBezTo>
                    <a:pt x="838391" y="1021842"/>
                    <a:pt x="868680" y="1061371"/>
                    <a:pt x="911066" y="1090517"/>
                  </a:cubicBezTo>
                  <a:cubicBezTo>
                    <a:pt x="973455" y="1133380"/>
                    <a:pt x="1052703" y="1149477"/>
                    <a:pt x="1129379" y="1164908"/>
                  </a:cubicBezTo>
                  <a:cubicBezTo>
                    <a:pt x="1150429" y="1169194"/>
                    <a:pt x="1170242" y="1173194"/>
                    <a:pt x="1189768" y="1177766"/>
                  </a:cubicBezTo>
                  <a:cubicBezTo>
                    <a:pt x="1239488" y="1189387"/>
                    <a:pt x="1289875" y="1204055"/>
                    <a:pt x="1338644" y="1218343"/>
                  </a:cubicBezTo>
                  <a:cubicBezTo>
                    <a:pt x="1397699" y="1235583"/>
                    <a:pt x="1458754" y="1253395"/>
                    <a:pt x="1519714" y="1266063"/>
                  </a:cubicBezTo>
                  <a:cubicBezTo>
                    <a:pt x="1566958" y="1275874"/>
                    <a:pt x="1615916" y="1275588"/>
                    <a:pt x="1663351" y="1275207"/>
                  </a:cubicBezTo>
                  <a:cubicBezTo>
                    <a:pt x="1711262" y="1274921"/>
                    <a:pt x="1760696" y="1274636"/>
                    <a:pt x="1809179" y="1284542"/>
                  </a:cubicBezTo>
                  <a:cubicBezTo>
                    <a:pt x="1885760" y="1300258"/>
                    <a:pt x="1950053" y="1306925"/>
                    <a:pt x="2023967" y="1306925"/>
                  </a:cubicBezTo>
                  <a:cubicBezTo>
                    <a:pt x="2076069" y="1306925"/>
                    <a:pt x="2128361" y="1306259"/>
                    <a:pt x="2178844" y="1305592"/>
                  </a:cubicBezTo>
                  <a:cubicBezTo>
                    <a:pt x="2199799" y="1305306"/>
                    <a:pt x="2221040" y="1305020"/>
                    <a:pt x="2242280" y="1304830"/>
                  </a:cubicBezTo>
                  <a:cubicBezTo>
                    <a:pt x="2237804" y="1305878"/>
                    <a:pt x="2233327" y="1306925"/>
                    <a:pt x="2228850" y="1307878"/>
                  </a:cubicBezTo>
                  <a:cubicBezTo>
                    <a:pt x="2208276" y="1312640"/>
                    <a:pt x="2186940" y="1317593"/>
                    <a:pt x="2165795" y="1321499"/>
                  </a:cubicBezTo>
                  <a:cubicBezTo>
                    <a:pt x="2098929" y="1333881"/>
                    <a:pt x="2034254" y="1336358"/>
                    <a:pt x="1965770" y="1339025"/>
                  </a:cubicBezTo>
                  <a:cubicBezTo>
                    <a:pt x="1949672" y="1339691"/>
                    <a:pt x="1933480" y="1340263"/>
                    <a:pt x="1917097" y="1341025"/>
                  </a:cubicBezTo>
                  <a:cubicBezTo>
                    <a:pt x="1820704" y="1345502"/>
                    <a:pt x="1735265" y="1333119"/>
                    <a:pt x="1628775" y="1311688"/>
                  </a:cubicBezTo>
                  <a:cubicBezTo>
                    <a:pt x="1551527" y="1296162"/>
                    <a:pt x="1472851" y="1284923"/>
                    <a:pt x="1396841" y="1274064"/>
                  </a:cubicBezTo>
                  <a:cubicBezTo>
                    <a:pt x="1304639" y="1260920"/>
                    <a:pt x="1209199" y="1247204"/>
                    <a:pt x="1116616" y="1225868"/>
                  </a:cubicBezTo>
                  <a:cubicBezTo>
                    <a:pt x="983837" y="1195197"/>
                    <a:pt x="930307" y="1175861"/>
                    <a:pt x="850868" y="1078992"/>
                  </a:cubicBezTo>
                  <a:cubicBezTo>
                    <a:pt x="811530" y="1031081"/>
                    <a:pt x="778478" y="992696"/>
                    <a:pt x="743807" y="954596"/>
                  </a:cubicBezTo>
                  <a:cubicBezTo>
                    <a:pt x="661226" y="864013"/>
                    <a:pt x="523780" y="801529"/>
                    <a:pt x="401479" y="750094"/>
                  </a:cubicBezTo>
                  <a:cubicBezTo>
                    <a:pt x="386525" y="743807"/>
                    <a:pt x="372142" y="737997"/>
                    <a:pt x="358235" y="732377"/>
                  </a:cubicBezTo>
                  <a:cubicBezTo>
                    <a:pt x="289655" y="704755"/>
                    <a:pt x="230410" y="680942"/>
                    <a:pt x="171164" y="623030"/>
                  </a:cubicBezTo>
                  <a:cubicBezTo>
                    <a:pt x="125349" y="578263"/>
                    <a:pt x="106204" y="534162"/>
                    <a:pt x="82010" y="478346"/>
                  </a:cubicBezTo>
                  <a:cubicBezTo>
                    <a:pt x="79248" y="471964"/>
                    <a:pt x="76390" y="465487"/>
                    <a:pt x="73533" y="458819"/>
                  </a:cubicBezTo>
                  <a:cubicBezTo>
                    <a:pt x="55340" y="417290"/>
                    <a:pt x="53435" y="367856"/>
                    <a:pt x="51626" y="320040"/>
                  </a:cubicBezTo>
                  <a:cubicBezTo>
                    <a:pt x="49244" y="256032"/>
                    <a:pt x="46768" y="189929"/>
                    <a:pt x="5239" y="141351"/>
                  </a:cubicBezTo>
                  <a:lnTo>
                    <a:pt x="0" y="145828"/>
                  </a:lnTo>
                  <a:cubicBezTo>
                    <a:pt x="40005" y="192500"/>
                    <a:pt x="42291" y="254508"/>
                    <a:pt x="44767" y="320231"/>
                  </a:cubicBezTo>
                  <a:cubicBezTo>
                    <a:pt x="46577" y="368713"/>
                    <a:pt x="48482" y="418910"/>
                    <a:pt x="67246" y="461582"/>
                  </a:cubicBezTo>
                  <a:cubicBezTo>
                    <a:pt x="70199" y="468249"/>
                    <a:pt x="72962" y="474726"/>
                    <a:pt x="75724" y="481108"/>
                  </a:cubicBezTo>
                  <a:cubicBezTo>
                    <a:pt x="100203" y="537591"/>
                    <a:pt x="119634" y="582263"/>
                    <a:pt x="166402" y="627983"/>
                  </a:cubicBezTo>
                  <a:cubicBezTo>
                    <a:pt x="226600" y="686848"/>
                    <a:pt x="286417" y="710946"/>
                    <a:pt x="355663" y="738759"/>
                  </a:cubicBezTo>
                  <a:cubicBezTo>
                    <a:pt x="369570" y="744379"/>
                    <a:pt x="383953" y="750094"/>
                    <a:pt x="398812" y="756380"/>
                  </a:cubicBezTo>
                  <a:cubicBezTo>
                    <a:pt x="520446" y="807530"/>
                    <a:pt x="657035" y="869633"/>
                    <a:pt x="738664" y="959168"/>
                  </a:cubicBezTo>
                  <a:cubicBezTo>
                    <a:pt x="773335" y="997172"/>
                    <a:pt x="806196" y="1035463"/>
                    <a:pt x="845439" y="1083278"/>
                  </a:cubicBezTo>
                  <a:cubicBezTo>
                    <a:pt x="925925" y="1181386"/>
                    <a:pt x="983266" y="1202150"/>
                    <a:pt x="1114996" y="1232535"/>
                  </a:cubicBezTo>
                  <a:cubicBezTo>
                    <a:pt x="1207865" y="1253966"/>
                    <a:pt x="1303401" y="1267587"/>
                    <a:pt x="1395794" y="1280827"/>
                  </a:cubicBezTo>
                  <a:cubicBezTo>
                    <a:pt x="1471708" y="1291685"/>
                    <a:pt x="1550289" y="1302925"/>
                    <a:pt x="1627346" y="1318451"/>
                  </a:cubicBezTo>
                  <a:cubicBezTo>
                    <a:pt x="1719644" y="1337024"/>
                    <a:pt x="1796129" y="1348835"/>
                    <a:pt x="1877759" y="1348835"/>
                  </a:cubicBezTo>
                  <a:cubicBezTo>
                    <a:pt x="1890808" y="1348835"/>
                    <a:pt x="1903952" y="1348550"/>
                    <a:pt x="1917383" y="1347883"/>
                  </a:cubicBezTo>
                  <a:cubicBezTo>
                    <a:pt x="1933670" y="1347121"/>
                    <a:pt x="1949958" y="1346454"/>
                    <a:pt x="1965960" y="1345883"/>
                  </a:cubicBezTo>
                  <a:cubicBezTo>
                    <a:pt x="2034731" y="1343216"/>
                    <a:pt x="2099596" y="1340739"/>
                    <a:pt x="2166938" y="1328261"/>
                  </a:cubicBezTo>
                  <a:cubicBezTo>
                    <a:pt x="2188178" y="1324356"/>
                    <a:pt x="2209610" y="1319403"/>
                    <a:pt x="2230279" y="1314545"/>
                  </a:cubicBezTo>
                  <a:cubicBezTo>
                    <a:pt x="2245233" y="1311116"/>
                    <a:pt x="2260283" y="1307592"/>
                    <a:pt x="2275523" y="1304449"/>
                  </a:cubicBezTo>
                  <a:cubicBezTo>
                    <a:pt x="2344674" y="1303877"/>
                    <a:pt x="2414683" y="1304068"/>
                    <a:pt x="2484882" y="1306830"/>
                  </a:cubicBezTo>
                  <a:cubicBezTo>
                    <a:pt x="2486120" y="1306830"/>
                    <a:pt x="2487454" y="1306830"/>
                    <a:pt x="2488787" y="1306925"/>
                  </a:cubicBezTo>
                  <a:cubicBezTo>
                    <a:pt x="2491359" y="1307402"/>
                    <a:pt x="2493931" y="1307878"/>
                    <a:pt x="2496503" y="1308259"/>
                  </a:cubicBezTo>
                  <a:cubicBezTo>
                    <a:pt x="2596420" y="1326356"/>
                    <a:pt x="2690813" y="1343406"/>
                    <a:pt x="2788444" y="1250061"/>
                  </a:cubicBezTo>
                  <a:cubicBezTo>
                    <a:pt x="2826448" y="1213676"/>
                    <a:pt x="2873216" y="1135571"/>
                    <a:pt x="2898267" y="1093565"/>
                  </a:cubicBezTo>
                  <a:cubicBezTo>
                    <a:pt x="2917793" y="1060990"/>
                    <a:pt x="2917984" y="1027271"/>
                    <a:pt x="2918174" y="994696"/>
                  </a:cubicBezTo>
                  <a:cubicBezTo>
                    <a:pt x="2918365" y="970883"/>
                    <a:pt x="2918460" y="946309"/>
                    <a:pt x="2926271" y="922592"/>
                  </a:cubicBezTo>
                  <a:cubicBezTo>
                    <a:pt x="2928652" y="915257"/>
                    <a:pt x="2931414" y="908304"/>
                    <a:pt x="2934367" y="901446"/>
                  </a:cubicBezTo>
                  <a:cubicBezTo>
                    <a:pt x="2934843" y="900398"/>
                    <a:pt x="2935319" y="899446"/>
                    <a:pt x="2935891" y="898398"/>
                  </a:cubicBezTo>
                  <a:cubicBezTo>
                    <a:pt x="2939987" y="890016"/>
                    <a:pt x="2944178" y="881634"/>
                    <a:pt x="2948273" y="873157"/>
                  </a:cubicBezTo>
                  <a:cubicBezTo>
                    <a:pt x="2980849" y="815531"/>
                    <a:pt x="3031046" y="772859"/>
                    <a:pt x="3079909" y="731425"/>
                  </a:cubicBezTo>
                  <a:cubicBezTo>
                    <a:pt x="3133535" y="686086"/>
                    <a:pt x="3188970" y="639128"/>
                    <a:pt x="3221927" y="572453"/>
                  </a:cubicBezTo>
                  <a:cubicBezTo>
                    <a:pt x="3231737" y="552641"/>
                    <a:pt x="3243263" y="532067"/>
                    <a:pt x="3255550" y="510254"/>
                  </a:cubicBezTo>
                  <a:cubicBezTo>
                    <a:pt x="3286411" y="455200"/>
                    <a:pt x="3318320" y="398336"/>
                    <a:pt x="3328606" y="343376"/>
                  </a:cubicBezTo>
                  <a:cubicBezTo>
                    <a:pt x="3334988" y="309563"/>
                    <a:pt x="3332702" y="271367"/>
                    <a:pt x="3330607" y="234506"/>
                  </a:cubicBezTo>
                  <a:cubicBezTo>
                    <a:pt x="3329559" y="216599"/>
                    <a:pt x="3328606" y="199644"/>
                    <a:pt x="3328511" y="183452"/>
                  </a:cubicBezTo>
                  <a:cubicBezTo>
                    <a:pt x="3328511" y="165544"/>
                    <a:pt x="3330512" y="145542"/>
                    <a:pt x="3332798" y="124397"/>
                  </a:cubicBezTo>
                  <a:cubicBezTo>
                    <a:pt x="3337370" y="80296"/>
                    <a:pt x="3342227" y="34671"/>
                    <a:pt x="3328321" y="0"/>
                  </a:cubicBezTo>
                  <a:close/>
                  <a:moveTo>
                    <a:pt x="2315528" y="1297210"/>
                  </a:moveTo>
                  <a:cubicBezTo>
                    <a:pt x="2342960" y="1293209"/>
                    <a:pt x="2370868" y="1291304"/>
                    <a:pt x="2399252" y="1293781"/>
                  </a:cubicBezTo>
                  <a:cubicBezTo>
                    <a:pt x="2412683" y="1294924"/>
                    <a:pt x="2425922" y="1296638"/>
                    <a:pt x="2438972" y="1298543"/>
                  </a:cubicBezTo>
                  <a:cubicBezTo>
                    <a:pt x="2397633" y="1297496"/>
                    <a:pt x="2356485" y="1297114"/>
                    <a:pt x="2315623" y="1297210"/>
                  </a:cubicBezTo>
                  <a:close/>
                  <a:moveTo>
                    <a:pt x="2911412" y="994601"/>
                  </a:moveTo>
                  <a:cubicBezTo>
                    <a:pt x="2911221" y="1027748"/>
                    <a:pt x="2911031" y="1058990"/>
                    <a:pt x="2892552" y="1089946"/>
                  </a:cubicBezTo>
                  <a:cubicBezTo>
                    <a:pt x="2867597" y="1131665"/>
                    <a:pt x="2821210" y="1209199"/>
                    <a:pt x="2783872" y="1245013"/>
                  </a:cubicBezTo>
                  <a:cubicBezTo>
                    <a:pt x="2699671" y="1325594"/>
                    <a:pt x="2620613" y="1322165"/>
                    <a:pt x="2532412" y="1307497"/>
                  </a:cubicBezTo>
                  <a:cubicBezTo>
                    <a:pt x="2599373" y="1306830"/>
                    <a:pt x="2676049" y="1297305"/>
                    <a:pt x="2721293" y="1256062"/>
                  </a:cubicBezTo>
                  <a:cubicBezTo>
                    <a:pt x="2729008" y="1249013"/>
                    <a:pt x="2739676" y="1232821"/>
                    <a:pt x="2749963" y="1217200"/>
                  </a:cubicBezTo>
                  <a:cubicBezTo>
                    <a:pt x="2756535" y="1207199"/>
                    <a:pt x="2762726" y="1197864"/>
                    <a:pt x="2767298" y="1192054"/>
                  </a:cubicBezTo>
                  <a:cubicBezTo>
                    <a:pt x="2789396" y="1164431"/>
                    <a:pt x="2807589" y="1136047"/>
                    <a:pt x="2822448" y="1111949"/>
                  </a:cubicBezTo>
                  <a:cubicBezTo>
                    <a:pt x="2855976" y="1057561"/>
                    <a:pt x="2885980" y="999173"/>
                    <a:pt x="2914745" y="941356"/>
                  </a:cubicBezTo>
                  <a:cubicBezTo>
                    <a:pt x="2911697" y="959263"/>
                    <a:pt x="2911507" y="977265"/>
                    <a:pt x="2911412" y="9946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 rot="-3736220">
              <a:off x="1634523" y="3944884"/>
              <a:ext cx="2530282" cy="2061736"/>
            </a:xfrm>
            <a:custGeom>
              <a:avLst/>
              <a:gdLst/>
              <a:ahLst/>
              <a:cxnLst/>
              <a:rect l="l" t="t" r="r" b="b"/>
              <a:pathLst>
                <a:path w="2190402" h="1784794" extrusionOk="0">
                  <a:moveTo>
                    <a:pt x="2163413" y="1102519"/>
                  </a:moveTo>
                  <a:cubicBezTo>
                    <a:pt x="2161413" y="1088993"/>
                    <a:pt x="2159508" y="1076515"/>
                    <a:pt x="2157889" y="1065371"/>
                  </a:cubicBezTo>
                  <a:cubicBezTo>
                    <a:pt x="2128266" y="856393"/>
                    <a:pt x="1894332" y="758190"/>
                    <a:pt x="1739551" y="693230"/>
                  </a:cubicBezTo>
                  <a:cubicBezTo>
                    <a:pt x="1649635" y="655511"/>
                    <a:pt x="1554861" y="632365"/>
                    <a:pt x="1463231" y="610076"/>
                  </a:cubicBezTo>
                  <a:cubicBezTo>
                    <a:pt x="1292543" y="568452"/>
                    <a:pt x="1131284" y="529209"/>
                    <a:pt x="1001363" y="403193"/>
                  </a:cubicBezTo>
                  <a:cubicBezTo>
                    <a:pt x="963930" y="366903"/>
                    <a:pt x="928021" y="326707"/>
                    <a:pt x="890016" y="284131"/>
                  </a:cubicBezTo>
                  <a:cubicBezTo>
                    <a:pt x="820579" y="206407"/>
                    <a:pt x="748760" y="126016"/>
                    <a:pt x="667893" y="72485"/>
                  </a:cubicBezTo>
                  <a:cubicBezTo>
                    <a:pt x="565309" y="4667"/>
                    <a:pt x="449675" y="8382"/>
                    <a:pt x="337661" y="11906"/>
                  </a:cubicBezTo>
                  <a:cubicBezTo>
                    <a:pt x="265843" y="14192"/>
                    <a:pt x="191738" y="16573"/>
                    <a:pt x="121825" y="0"/>
                  </a:cubicBezTo>
                  <a:lnTo>
                    <a:pt x="120205" y="6953"/>
                  </a:lnTo>
                  <a:cubicBezTo>
                    <a:pt x="190976" y="23717"/>
                    <a:pt x="265747" y="21336"/>
                    <a:pt x="337947" y="19050"/>
                  </a:cubicBezTo>
                  <a:cubicBezTo>
                    <a:pt x="448723" y="15526"/>
                    <a:pt x="563309" y="11811"/>
                    <a:pt x="663988" y="78391"/>
                  </a:cubicBezTo>
                  <a:cubicBezTo>
                    <a:pt x="744093" y="131350"/>
                    <a:pt x="815626" y="211455"/>
                    <a:pt x="884682" y="288798"/>
                  </a:cubicBezTo>
                  <a:cubicBezTo>
                    <a:pt x="922782" y="331470"/>
                    <a:pt x="958882" y="371856"/>
                    <a:pt x="996410" y="408241"/>
                  </a:cubicBezTo>
                  <a:cubicBezTo>
                    <a:pt x="1127760" y="535496"/>
                    <a:pt x="1289876" y="575024"/>
                    <a:pt x="1461611" y="616839"/>
                  </a:cubicBezTo>
                  <a:cubicBezTo>
                    <a:pt x="1552956" y="639128"/>
                    <a:pt x="1647539" y="662178"/>
                    <a:pt x="1736884" y="699611"/>
                  </a:cubicBezTo>
                  <a:cubicBezTo>
                    <a:pt x="1890141" y="763905"/>
                    <a:pt x="2121789" y="861155"/>
                    <a:pt x="2150840" y="1066133"/>
                  </a:cubicBezTo>
                  <a:cubicBezTo>
                    <a:pt x="2152460" y="1077278"/>
                    <a:pt x="2154269" y="1089755"/>
                    <a:pt x="2156365" y="1103281"/>
                  </a:cubicBezTo>
                  <a:cubicBezTo>
                    <a:pt x="2174748" y="1226058"/>
                    <a:pt x="2205514" y="1431131"/>
                    <a:pt x="2156079" y="1530192"/>
                  </a:cubicBezTo>
                  <a:cubicBezTo>
                    <a:pt x="2041112" y="1543050"/>
                    <a:pt x="1931860" y="1531906"/>
                    <a:pt x="1816322" y="1520094"/>
                  </a:cubicBezTo>
                  <a:cubicBezTo>
                    <a:pt x="1779365" y="1516285"/>
                    <a:pt x="1741170" y="1512379"/>
                    <a:pt x="1703165" y="1509427"/>
                  </a:cubicBezTo>
                  <a:cubicBezTo>
                    <a:pt x="1596866" y="1501044"/>
                    <a:pt x="1488186" y="1502759"/>
                    <a:pt x="1383125" y="1504474"/>
                  </a:cubicBezTo>
                  <a:cubicBezTo>
                    <a:pt x="1296257" y="1505807"/>
                    <a:pt x="1206532" y="1507236"/>
                    <a:pt x="1118521" y="1502950"/>
                  </a:cubicBezTo>
                  <a:cubicBezTo>
                    <a:pt x="978789" y="1496092"/>
                    <a:pt x="856298" y="1535049"/>
                    <a:pt x="726567" y="1576197"/>
                  </a:cubicBezTo>
                  <a:cubicBezTo>
                    <a:pt x="676370" y="1592104"/>
                    <a:pt x="624840" y="1608487"/>
                    <a:pt x="572072" y="1621917"/>
                  </a:cubicBezTo>
                  <a:cubicBezTo>
                    <a:pt x="620459" y="1597533"/>
                    <a:pt x="670560" y="1573816"/>
                    <a:pt x="725329" y="1560195"/>
                  </a:cubicBezTo>
                  <a:lnTo>
                    <a:pt x="766001" y="1550003"/>
                  </a:lnTo>
                  <a:cubicBezTo>
                    <a:pt x="960025" y="1501426"/>
                    <a:pt x="1179957" y="1446371"/>
                    <a:pt x="1382363" y="1438942"/>
                  </a:cubicBezTo>
                  <a:cubicBezTo>
                    <a:pt x="1554099" y="1432655"/>
                    <a:pt x="1714691" y="1448848"/>
                    <a:pt x="1884712" y="1465993"/>
                  </a:cubicBezTo>
                  <a:lnTo>
                    <a:pt x="1895475" y="1467041"/>
                  </a:lnTo>
                  <a:cubicBezTo>
                    <a:pt x="1920716" y="1469612"/>
                    <a:pt x="1948053" y="1485043"/>
                    <a:pt x="1974437" y="1499902"/>
                  </a:cubicBezTo>
                  <a:cubicBezTo>
                    <a:pt x="2014442" y="1522476"/>
                    <a:pt x="2052256" y="1543812"/>
                    <a:pt x="2082927" y="1522952"/>
                  </a:cubicBezTo>
                  <a:cubicBezTo>
                    <a:pt x="2110264" y="1504379"/>
                    <a:pt x="2112931" y="1441609"/>
                    <a:pt x="2114169" y="1414177"/>
                  </a:cubicBezTo>
                  <a:cubicBezTo>
                    <a:pt x="2116455" y="1359694"/>
                    <a:pt x="2107978" y="1304544"/>
                    <a:pt x="2099786" y="1251204"/>
                  </a:cubicBezTo>
                  <a:cubicBezTo>
                    <a:pt x="2094929" y="1219867"/>
                    <a:pt x="2089976" y="1187482"/>
                    <a:pt x="2087309" y="1155668"/>
                  </a:cubicBezTo>
                  <a:cubicBezTo>
                    <a:pt x="2085404" y="1133475"/>
                    <a:pt x="2086356" y="1109567"/>
                    <a:pt x="2087213" y="1086422"/>
                  </a:cubicBezTo>
                  <a:cubicBezTo>
                    <a:pt x="2088928" y="1040511"/>
                    <a:pt x="2090642" y="993077"/>
                    <a:pt x="2071592" y="953833"/>
                  </a:cubicBezTo>
                  <a:cubicBezTo>
                    <a:pt x="2029777" y="867728"/>
                    <a:pt x="1930146" y="823817"/>
                    <a:pt x="1842326" y="785050"/>
                  </a:cubicBezTo>
                  <a:cubicBezTo>
                    <a:pt x="1804511" y="768382"/>
                    <a:pt x="1768888" y="752665"/>
                    <a:pt x="1738789" y="734473"/>
                  </a:cubicBezTo>
                  <a:cubicBezTo>
                    <a:pt x="1668589" y="692182"/>
                    <a:pt x="1627537" y="684466"/>
                    <a:pt x="1553051" y="670655"/>
                  </a:cubicBezTo>
                  <a:cubicBezTo>
                    <a:pt x="1542002" y="668560"/>
                    <a:pt x="1530287" y="666464"/>
                    <a:pt x="1517714" y="663988"/>
                  </a:cubicBezTo>
                  <a:cubicBezTo>
                    <a:pt x="1455706" y="651986"/>
                    <a:pt x="1396079" y="629031"/>
                    <a:pt x="1338358" y="606933"/>
                  </a:cubicBezTo>
                  <a:cubicBezTo>
                    <a:pt x="1298543" y="591598"/>
                    <a:pt x="1257300" y="575786"/>
                    <a:pt x="1215485" y="563594"/>
                  </a:cubicBezTo>
                  <a:cubicBezTo>
                    <a:pt x="1204341" y="560356"/>
                    <a:pt x="1193483" y="557403"/>
                    <a:pt x="1183005" y="554546"/>
                  </a:cubicBezTo>
                  <a:cubicBezTo>
                    <a:pt x="1127665" y="539496"/>
                    <a:pt x="1079849" y="526447"/>
                    <a:pt x="1032986" y="479584"/>
                  </a:cubicBezTo>
                  <a:cubicBezTo>
                    <a:pt x="1008031" y="454533"/>
                    <a:pt x="985076" y="427196"/>
                    <a:pt x="962882" y="400717"/>
                  </a:cubicBezTo>
                  <a:cubicBezTo>
                    <a:pt x="933926" y="366141"/>
                    <a:pt x="904018" y="330422"/>
                    <a:pt x="868871" y="299180"/>
                  </a:cubicBezTo>
                  <a:cubicBezTo>
                    <a:pt x="816769" y="252794"/>
                    <a:pt x="767239" y="201739"/>
                    <a:pt x="708374" y="133540"/>
                  </a:cubicBezTo>
                  <a:cubicBezTo>
                    <a:pt x="704755" y="129349"/>
                    <a:pt x="701135" y="124492"/>
                    <a:pt x="697230" y="119348"/>
                  </a:cubicBezTo>
                  <a:cubicBezTo>
                    <a:pt x="685133" y="103156"/>
                    <a:pt x="671417" y="84868"/>
                    <a:pt x="650843" y="75533"/>
                  </a:cubicBezTo>
                  <a:cubicBezTo>
                    <a:pt x="621601" y="62198"/>
                    <a:pt x="586454" y="62770"/>
                    <a:pt x="552450" y="63246"/>
                  </a:cubicBezTo>
                  <a:cubicBezTo>
                    <a:pt x="539782" y="63437"/>
                    <a:pt x="527876" y="63627"/>
                    <a:pt x="516350" y="63055"/>
                  </a:cubicBezTo>
                  <a:cubicBezTo>
                    <a:pt x="487585" y="61722"/>
                    <a:pt x="458819" y="60198"/>
                    <a:pt x="430149" y="58769"/>
                  </a:cubicBezTo>
                  <a:cubicBezTo>
                    <a:pt x="336423" y="53912"/>
                    <a:pt x="239459" y="48958"/>
                    <a:pt x="142685" y="48958"/>
                  </a:cubicBezTo>
                  <a:lnTo>
                    <a:pt x="142303" y="48958"/>
                  </a:lnTo>
                  <a:lnTo>
                    <a:pt x="142303" y="56102"/>
                  </a:lnTo>
                  <a:lnTo>
                    <a:pt x="142685" y="56102"/>
                  </a:lnTo>
                  <a:cubicBezTo>
                    <a:pt x="239268" y="56102"/>
                    <a:pt x="336137" y="61055"/>
                    <a:pt x="429863" y="65913"/>
                  </a:cubicBezTo>
                  <a:cubicBezTo>
                    <a:pt x="458534" y="67437"/>
                    <a:pt x="487299" y="68866"/>
                    <a:pt x="516065" y="70199"/>
                  </a:cubicBezTo>
                  <a:cubicBezTo>
                    <a:pt x="527780" y="70771"/>
                    <a:pt x="539782" y="70580"/>
                    <a:pt x="552640" y="70390"/>
                  </a:cubicBezTo>
                  <a:cubicBezTo>
                    <a:pt x="585788" y="69913"/>
                    <a:pt x="620078" y="69437"/>
                    <a:pt x="647986" y="82105"/>
                  </a:cubicBezTo>
                  <a:cubicBezTo>
                    <a:pt x="666845" y="90678"/>
                    <a:pt x="679990" y="108204"/>
                    <a:pt x="691610" y="123730"/>
                  </a:cubicBezTo>
                  <a:cubicBezTo>
                    <a:pt x="695611" y="129064"/>
                    <a:pt x="699326" y="134017"/>
                    <a:pt x="703040" y="138303"/>
                  </a:cubicBezTo>
                  <a:cubicBezTo>
                    <a:pt x="762190" y="206788"/>
                    <a:pt x="811911" y="258032"/>
                    <a:pt x="864203" y="304609"/>
                  </a:cubicBezTo>
                  <a:cubicBezTo>
                    <a:pt x="898970" y="335566"/>
                    <a:pt x="928688" y="371094"/>
                    <a:pt x="957548" y="405384"/>
                  </a:cubicBezTo>
                  <a:cubicBezTo>
                    <a:pt x="979837" y="431959"/>
                    <a:pt x="1002887" y="459486"/>
                    <a:pt x="1028033" y="484727"/>
                  </a:cubicBezTo>
                  <a:cubicBezTo>
                    <a:pt x="1076230" y="532924"/>
                    <a:pt x="1124902" y="546259"/>
                    <a:pt x="1181195" y="561594"/>
                  </a:cubicBezTo>
                  <a:cubicBezTo>
                    <a:pt x="1191673" y="564452"/>
                    <a:pt x="1202341" y="567404"/>
                    <a:pt x="1213485" y="570643"/>
                  </a:cubicBezTo>
                  <a:cubicBezTo>
                    <a:pt x="1255014" y="582739"/>
                    <a:pt x="1296067" y="598551"/>
                    <a:pt x="1335786" y="613791"/>
                  </a:cubicBezTo>
                  <a:cubicBezTo>
                    <a:pt x="1393793" y="636080"/>
                    <a:pt x="1453706" y="659130"/>
                    <a:pt x="1516380" y="671227"/>
                  </a:cubicBezTo>
                  <a:cubicBezTo>
                    <a:pt x="1529048" y="673703"/>
                    <a:pt x="1540764" y="675894"/>
                    <a:pt x="1551813" y="677894"/>
                  </a:cubicBezTo>
                  <a:cubicBezTo>
                    <a:pt x="1625537" y="691610"/>
                    <a:pt x="1666113" y="699135"/>
                    <a:pt x="1735169" y="740855"/>
                  </a:cubicBezTo>
                  <a:cubicBezTo>
                    <a:pt x="1765649" y="759238"/>
                    <a:pt x="1801463" y="775049"/>
                    <a:pt x="1839468" y="791813"/>
                  </a:cubicBezTo>
                  <a:cubicBezTo>
                    <a:pt x="1930432" y="831913"/>
                    <a:pt x="2024539" y="873442"/>
                    <a:pt x="2065210" y="957167"/>
                  </a:cubicBezTo>
                  <a:cubicBezTo>
                    <a:pt x="2083499" y="994791"/>
                    <a:pt x="2081784" y="1041368"/>
                    <a:pt x="2080070" y="1086326"/>
                  </a:cubicBezTo>
                  <a:cubicBezTo>
                    <a:pt x="2079212" y="1109663"/>
                    <a:pt x="2078355" y="1133761"/>
                    <a:pt x="2080260" y="1156430"/>
                  </a:cubicBezTo>
                  <a:cubicBezTo>
                    <a:pt x="2082927" y="1188434"/>
                    <a:pt x="2087975" y="1220914"/>
                    <a:pt x="2092833" y="1252442"/>
                  </a:cubicBezTo>
                  <a:cubicBezTo>
                    <a:pt x="2100929" y="1305401"/>
                    <a:pt x="2109407" y="1360265"/>
                    <a:pt x="2107120" y="1414653"/>
                  </a:cubicBezTo>
                  <a:cubicBezTo>
                    <a:pt x="2105978" y="1440370"/>
                    <a:pt x="2103501" y="1500759"/>
                    <a:pt x="2079117" y="1517237"/>
                  </a:cubicBezTo>
                  <a:cubicBezTo>
                    <a:pt x="2052066" y="1535526"/>
                    <a:pt x="2016157" y="1515332"/>
                    <a:pt x="1978152" y="1493901"/>
                  </a:cubicBezTo>
                  <a:cubicBezTo>
                    <a:pt x="1951101" y="1478661"/>
                    <a:pt x="1923098" y="1462850"/>
                    <a:pt x="1896427" y="1460087"/>
                  </a:cubicBezTo>
                  <a:lnTo>
                    <a:pt x="1885664" y="1459039"/>
                  </a:lnTo>
                  <a:cubicBezTo>
                    <a:pt x="1715357" y="1441799"/>
                    <a:pt x="1554575" y="1425607"/>
                    <a:pt x="1382363" y="1431893"/>
                  </a:cubicBezTo>
                  <a:cubicBezTo>
                    <a:pt x="1179195" y="1439323"/>
                    <a:pt x="958882" y="1494473"/>
                    <a:pt x="764476" y="1543145"/>
                  </a:cubicBezTo>
                  <a:lnTo>
                    <a:pt x="723805" y="1553337"/>
                  </a:lnTo>
                  <a:cubicBezTo>
                    <a:pt x="660273" y="1569148"/>
                    <a:pt x="603123" y="1598295"/>
                    <a:pt x="547878" y="1626394"/>
                  </a:cubicBezTo>
                  <a:cubicBezTo>
                    <a:pt x="545878" y="1627441"/>
                    <a:pt x="543878" y="1628394"/>
                    <a:pt x="541973" y="1629442"/>
                  </a:cubicBezTo>
                  <a:cubicBezTo>
                    <a:pt x="533305" y="1631442"/>
                    <a:pt x="524637" y="1633347"/>
                    <a:pt x="515969" y="1635157"/>
                  </a:cubicBezTo>
                  <a:cubicBezTo>
                    <a:pt x="466058" y="1645444"/>
                    <a:pt x="414338" y="1652492"/>
                    <a:pt x="364331" y="1659255"/>
                  </a:cubicBezTo>
                  <a:cubicBezTo>
                    <a:pt x="322993" y="1664875"/>
                    <a:pt x="280321" y="1670685"/>
                    <a:pt x="238792" y="1678305"/>
                  </a:cubicBezTo>
                  <a:cubicBezTo>
                    <a:pt x="221933" y="1681448"/>
                    <a:pt x="204406" y="1685544"/>
                    <a:pt x="187452" y="1689545"/>
                  </a:cubicBezTo>
                  <a:cubicBezTo>
                    <a:pt x="125539" y="1704118"/>
                    <a:pt x="61531" y="1719167"/>
                    <a:pt x="2857" y="1693259"/>
                  </a:cubicBezTo>
                  <a:lnTo>
                    <a:pt x="0" y="1699832"/>
                  </a:lnTo>
                  <a:cubicBezTo>
                    <a:pt x="24289" y="1710594"/>
                    <a:pt x="49244" y="1714595"/>
                    <a:pt x="74581" y="1714595"/>
                  </a:cubicBezTo>
                  <a:cubicBezTo>
                    <a:pt x="112586" y="1714595"/>
                    <a:pt x="151257" y="1705547"/>
                    <a:pt x="189166" y="1696593"/>
                  </a:cubicBezTo>
                  <a:cubicBezTo>
                    <a:pt x="206026" y="1692593"/>
                    <a:pt x="223552" y="1688497"/>
                    <a:pt x="240220" y="1685449"/>
                  </a:cubicBezTo>
                  <a:cubicBezTo>
                    <a:pt x="281559" y="1677829"/>
                    <a:pt x="324231" y="1672018"/>
                    <a:pt x="365474" y="1666399"/>
                  </a:cubicBezTo>
                  <a:cubicBezTo>
                    <a:pt x="415195" y="1659636"/>
                    <a:pt x="466630" y="1652588"/>
                    <a:pt x="516541" y="1642396"/>
                  </a:cubicBezTo>
                  <a:cubicBezTo>
                    <a:pt x="472916" y="1664113"/>
                    <a:pt x="427673" y="1684782"/>
                    <a:pt x="379286" y="1697260"/>
                  </a:cubicBezTo>
                  <a:cubicBezTo>
                    <a:pt x="342043" y="1706785"/>
                    <a:pt x="304038" y="1718024"/>
                    <a:pt x="267367" y="1728883"/>
                  </a:cubicBezTo>
                  <a:cubicBezTo>
                    <a:pt x="205454" y="1747171"/>
                    <a:pt x="141446" y="1766030"/>
                    <a:pt x="78581" y="1777746"/>
                  </a:cubicBezTo>
                  <a:lnTo>
                    <a:pt x="79915" y="1784795"/>
                  </a:lnTo>
                  <a:cubicBezTo>
                    <a:pt x="143161" y="1772984"/>
                    <a:pt x="207359" y="1754029"/>
                    <a:pt x="269462" y="1735741"/>
                  </a:cubicBezTo>
                  <a:cubicBezTo>
                    <a:pt x="306134" y="1724977"/>
                    <a:pt x="344043" y="1713738"/>
                    <a:pt x="381190" y="1704213"/>
                  </a:cubicBezTo>
                  <a:cubicBezTo>
                    <a:pt x="439579" y="1689259"/>
                    <a:pt x="493014" y="1662589"/>
                    <a:pt x="544735" y="1636300"/>
                  </a:cubicBezTo>
                  <a:cubicBezTo>
                    <a:pt x="608171" y="1621631"/>
                    <a:pt x="669703" y="1602105"/>
                    <a:pt x="729329" y="1583245"/>
                  </a:cubicBezTo>
                  <a:cubicBezTo>
                    <a:pt x="858393" y="1542288"/>
                    <a:pt x="980504" y="1503616"/>
                    <a:pt x="1118806" y="1510284"/>
                  </a:cubicBezTo>
                  <a:cubicBezTo>
                    <a:pt x="1207008" y="1514570"/>
                    <a:pt x="1296924" y="1513141"/>
                    <a:pt x="1383792" y="1511808"/>
                  </a:cubicBezTo>
                  <a:cubicBezTo>
                    <a:pt x="1488758" y="1510189"/>
                    <a:pt x="1597247" y="1508474"/>
                    <a:pt x="1703165" y="1516761"/>
                  </a:cubicBezTo>
                  <a:cubicBezTo>
                    <a:pt x="1741075" y="1519714"/>
                    <a:pt x="1779270" y="1523619"/>
                    <a:pt x="1816132" y="1527429"/>
                  </a:cubicBezTo>
                  <a:cubicBezTo>
                    <a:pt x="1927574" y="1538859"/>
                    <a:pt x="2042827" y="1550575"/>
                    <a:pt x="2159318" y="1537240"/>
                  </a:cubicBezTo>
                  <a:lnTo>
                    <a:pt x="2161223" y="1537049"/>
                  </a:lnTo>
                  <a:lnTo>
                    <a:pt x="2162080" y="1535335"/>
                  </a:lnTo>
                  <a:cubicBezTo>
                    <a:pt x="2213705" y="1434846"/>
                    <a:pt x="2182559" y="1226725"/>
                    <a:pt x="2163890" y="11023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p31"/>
          <p:cNvGrpSpPr/>
          <p:nvPr/>
        </p:nvGrpSpPr>
        <p:grpSpPr>
          <a:xfrm>
            <a:off x="-796412" y="282272"/>
            <a:ext cx="10782600" cy="4228375"/>
            <a:chOff x="-725762" y="1205872"/>
            <a:chExt cx="10782600" cy="4228375"/>
          </a:xfrm>
        </p:grpSpPr>
        <p:sp>
          <p:nvSpPr>
            <p:cNvPr id="428" name="Google Shape;428;p31"/>
            <p:cNvSpPr/>
            <p:nvPr/>
          </p:nvSpPr>
          <p:spPr>
            <a:xfrm rot="-849393" flipH="1">
              <a:off x="-568066" y="1370199"/>
              <a:ext cx="1527471" cy="1479235"/>
            </a:xfrm>
            <a:custGeom>
              <a:avLst/>
              <a:gdLst/>
              <a:ahLst/>
              <a:cxnLst/>
              <a:rect l="l" t="t" r="r" b="b"/>
              <a:pathLst>
                <a:path w="1322396" h="1280636" extrusionOk="0">
                  <a:moveTo>
                    <a:pt x="1319417" y="321183"/>
                  </a:moveTo>
                  <a:cubicBezTo>
                    <a:pt x="1300176" y="192405"/>
                    <a:pt x="1010807" y="42958"/>
                    <a:pt x="799828" y="0"/>
                  </a:cubicBezTo>
                  <a:cubicBezTo>
                    <a:pt x="578372" y="141637"/>
                    <a:pt x="303766" y="234505"/>
                    <a:pt x="94978" y="395097"/>
                  </a:cubicBezTo>
                  <a:cubicBezTo>
                    <a:pt x="299" y="467868"/>
                    <a:pt x="-177" y="528066"/>
                    <a:pt x="14" y="643700"/>
                  </a:cubicBezTo>
                  <a:cubicBezTo>
                    <a:pt x="204" y="781336"/>
                    <a:pt x="7348" y="924020"/>
                    <a:pt x="41638" y="1057751"/>
                  </a:cubicBezTo>
                  <a:cubicBezTo>
                    <a:pt x="83167" y="1219867"/>
                    <a:pt x="127553" y="1236059"/>
                    <a:pt x="288240" y="1236059"/>
                  </a:cubicBezTo>
                  <a:lnTo>
                    <a:pt x="290812" y="1236059"/>
                  </a:lnTo>
                  <a:cubicBezTo>
                    <a:pt x="293098" y="1236059"/>
                    <a:pt x="295384" y="1236059"/>
                    <a:pt x="297670" y="1236059"/>
                  </a:cubicBezTo>
                  <a:cubicBezTo>
                    <a:pt x="472549" y="1236059"/>
                    <a:pt x="646380" y="1242917"/>
                    <a:pt x="819735" y="1256919"/>
                  </a:cubicBezTo>
                  <a:cubicBezTo>
                    <a:pt x="871456" y="1261110"/>
                    <a:pt x="978041" y="1280636"/>
                    <a:pt x="1065861" y="1280636"/>
                  </a:cubicBezTo>
                  <a:cubicBezTo>
                    <a:pt x="1115486" y="1280636"/>
                    <a:pt x="1159111" y="1274445"/>
                    <a:pt x="1183590" y="1255681"/>
                  </a:cubicBezTo>
                  <a:cubicBezTo>
                    <a:pt x="1276935" y="1184243"/>
                    <a:pt x="1251980" y="803910"/>
                    <a:pt x="1267506" y="693420"/>
                  </a:cubicBezTo>
                  <a:cubicBezTo>
                    <a:pt x="1282460" y="587216"/>
                    <a:pt x="1335419" y="428435"/>
                    <a:pt x="1319417" y="321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7037019" y="3154321"/>
              <a:ext cx="3019819" cy="2279926"/>
            </a:xfrm>
            <a:custGeom>
              <a:avLst/>
              <a:gdLst/>
              <a:ahLst/>
              <a:cxnLst/>
              <a:rect l="l" t="t" r="r" b="b"/>
              <a:pathLst>
                <a:path w="2614562" h="1973962" extrusionOk="0">
                  <a:moveTo>
                    <a:pt x="2613666" y="1318782"/>
                  </a:moveTo>
                  <a:cubicBezTo>
                    <a:pt x="2584996" y="1064465"/>
                    <a:pt x="2547943" y="819386"/>
                    <a:pt x="2543752" y="562021"/>
                  </a:cubicBezTo>
                  <a:cubicBezTo>
                    <a:pt x="2541657" y="428290"/>
                    <a:pt x="2486221" y="314656"/>
                    <a:pt x="2485459" y="184450"/>
                  </a:cubicBezTo>
                  <a:cubicBezTo>
                    <a:pt x="2432024" y="164638"/>
                    <a:pt x="2363825" y="166257"/>
                    <a:pt x="2308295" y="156160"/>
                  </a:cubicBezTo>
                  <a:cubicBezTo>
                    <a:pt x="1781562" y="60910"/>
                    <a:pt x="1208538" y="-84822"/>
                    <a:pt x="696378" y="63292"/>
                  </a:cubicBezTo>
                  <a:cubicBezTo>
                    <a:pt x="658564" y="74245"/>
                    <a:pt x="617512" y="111012"/>
                    <a:pt x="586079" y="135777"/>
                  </a:cubicBezTo>
                  <a:cubicBezTo>
                    <a:pt x="489591" y="211691"/>
                    <a:pt x="397770" y="291796"/>
                    <a:pt x="296995" y="363139"/>
                  </a:cubicBezTo>
                  <a:cubicBezTo>
                    <a:pt x="208984" y="425432"/>
                    <a:pt x="58108" y="490202"/>
                    <a:pt x="15341" y="593644"/>
                  </a:cubicBezTo>
                  <a:cubicBezTo>
                    <a:pt x="-19330" y="677464"/>
                    <a:pt x="14007" y="779857"/>
                    <a:pt x="25437" y="864535"/>
                  </a:cubicBezTo>
                  <a:cubicBezTo>
                    <a:pt x="42964" y="993694"/>
                    <a:pt x="39725" y="1125996"/>
                    <a:pt x="57346" y="1254679"/>
                  </a:cubicBezTo>
                  <a:cubicBezTo>
                    <a:pt x="70396" y="1350024"/>
                    <a:pt x="86778" y="1373265"/>
                    <a:pt x="183553" y="1413270"/>
                  </a:cubicBezTo>
                  <a:cubicBezTo>
                    <a:pt x="324618" y="1471468"/>
                    <a:pt x="469017" y="1517188"/>
                    <a:pt x="608844" y="1579291"/>
                  </a:cubicBezTo>
                  <a:cubicBezTo>
                    <a:pt x="890403" y="1704354"/>
                    <a:pt x="1176819" y="1818368"/>
                    <a:pt x="1462569" y="1932382"/>
                  </a:cubicBezTo>
                  <a:cubicBezTo>
                    <a:pt x="1510290" y="1951433"/>
                    <a:pt x="1554867" y="1968768"/>
                    <a:pt x="1607350" y="1973054"/>
                  </a:cubicBezTo>
                  <a:cubicBezTo>
                    <a:pt x="1726888" y="1982770"/>
                    <a:pt x="1825567" y="1912285"/>
                    <a:pt x="1932152" y="1867994"/>
                  </a:cubicBezTo>
                  <a:cubicBezTo>
                    <a:pt x="2104555" y="1796365"/>
                    <a:pt x="2269813" y="1711688"/>
                    <a:pt x="2440216" y="1635774"/>
                  </a:cubicBezTo>
                  <a:cubicBezTo>
                    <a:pt x="2486793" y="1615010"/>
                    <a:pt x="2557659" y="1592054"/>
                    <a:pt x="2589377" y="1551668"/>
                  </a:cubicBezTo>
                  <a:cubicBezTo>
                    <a:pt x="2582710" y="1487756"/>
                    <a:pt x="2620810" y="1382219"/>
                    <a:pt x="2613666" y="1318782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p31"/>
          <p:cNvGrpSpPr/>
          <p:nvPr/>
        </p:nvGrpSpPr>
        <p:grpSpPr>
          <a:xfrm>
            <a:off x="107748" y="-252275"/>
            <a:ext cx="9273751" cy="5477174"/>
            <a:chOff x="107748" y="-252275"/>
            <a:chExt cx="9273751" cy="5477174"/>
          </a:xfrm>
        </p:grpSpPr>
        <p:pic>
          <p:nvPicPr>
            <p:cNvPr id="431" name="Google Shape;431;p31"/>
            <p:cNvPicPr preferRelativeResize="0"/>
            <p:nvPr/>
          </p:nvPicPr>
          <p:blipFill rotWithShape="1">
            <a:blip r:embed="rId2">
              <a:alphaModFix/>
            </a:blip>
            <a:srcRect l="5562" r="5571"/>
            <a:stretch/>
          </p:blipFill>
          <p:spPr>
            <a:xfrm rot="5245699">
              <a:off x="2206627" y="-2041246"/>
              <a:ext cx="5075994" cy="905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413" y="357050"/>
              <a:ext cx="318950" cy="45607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 rot="10800000" flipH="1">
            <a:off x="0" y="160825"/>
            <a:ext cx="9145142" cy="4901862"/>
          </a:xfrm>
          <a:custGeom>
            <a:avLst/>
            <a:gdLst/>
            <a:ahLst/>
            <a:cxnLst/>
            <a:rect l="l" t="t" r="r" b="b"/>
            <a:pathLst>
              <a:path w="8129015" h="4357211" extrusionOk="0">
                <a:moveTo>
                  <a:pt x="0" y="2275618"/>
                </a:moveTo>
                <a:lnTo>
                  <a:pt x="8129016" y="2275618"/>
                </a:lnTo>
                <a:lnTo>
                  <a:pt x="8129016" y="2256663"/>
                </a:lnTo>
                <a:lnTo>
                  <a:pt x="0" y="2256663"/>
                </a:lnTo>
                <a:lnTo>
                  <a:pt x="0" y="2275618"/>
                </a:lnTo>
                <a:close/>
                <a:moveTo>
                  <a:pt x="0" y="3221831"/>
                </a:moveTo>
                <a:lnTo>
                  <a:pt x="8129016" y="3221831"/>
                </a:lnTo>
                <a:lnTo>
                  <a:pt x="8129016" y="3202877"/>
                </a:lnTo>
                <a:lnTo>
                  <a:pt x="0" y="3202877"/>
                </a:lnTo>
                <a:lnTo>
                  <a:pt x="0" y="3221831"/>
                </a:lnTo>
                <a:close/>
                <a:moveTo>
                  <a:pt x="0" y="2843308"/>
                </a:moveTo>
                <a:lnTo>
                  <a:pt x="8129016" y="2843308"/>
                </a:lnTo>
                <a:lnTo>
                  <a:pt x="8129016" y="2824353"/>
                </a:lnTo>
                <a:lnTo>
                  <a:pt x="0" y="2824353"/>
                </a:lnTo>
                <a:lnTo>
                  <a:pt x="0" y="2843308"/>
                </a:lnTo>
                <a:close/>
                <a:moveTo>
                  <a:pt x="0" y="3410998"/>
                </a:moveTo>
                <a:lnTo>
                  <a:pt x="8129016" y="3410998"/>
                </a:lnTo>
                <a:lnTo>
                  <a:pt x="8129016" y="3392043"/>
                </a:lnTo>
                <a:lnTo>
                  <a:pt x="0" y="3392043"/>
                </a:lnTo>
                <a:lnTo>
                  <a:pt x="0" y="3410998"/>
                </a:lnTo>
                <a:close/>
                <a:moveTo>
                  <a:pt x="0" y="2654046"/>
                </a:moveTo>
                <a:lnTo>
                  <a:pt x="8129016" y="2654046"/>
                </a:lnTo>
                <a:lnTo>
                  <a:pt x="8129016" y="2635091"/>
                </a:lnTo>
                <a:lnTo>
                  <a:pt x="0" y="2635091"/>
                </a:lnTo>
                <a:lnTo>
                  <a:pt x="0" y="2654046"/>
                </a:lnTo>
                <a:close/>
                <a:moveTo>
                  <a:pt x="0" y="3032570"/>
                </a:moveTo>
                <a:lnTo>
                  <a:pt x="8129016" y="3032570"/>
                </a:lnTo>
                <a:lnTo>
                  <a:pt x="8129016" y="3013615"/>
                </a:lnTo>
                <a:lnTo>
                  <a:pt x="0" y="3013615"/>
                </a:lnTo>
                <a:lnTo>
                  <a:pt x="0" y="3032570"/>
                </a:lnTo>
                <a:close/>
                <a:moveTo>
                  <a:pt x="0" y="3600260"/>
                </a:moveTo>
                <a:lnTo>
                  <a:pt x="8129016" y="3600260"/>
                </a:lnTo>
                <a:lnTo>
                  <a:pt x="8129016" y="3581305"/>
                </a:lnTo>
                <a:lnTo>
                  <a:pt x="0" y="3581305"/>
                </a:lnTo>
                <a:lnTo>
                  <a:pt x="0" y="3600260"/>
                </a:lnTo>
                <a:close/>
                <a:moveTo>
                  <a:pt x="0" y="4357212"/>
                </a:moveTo>
                <a:lnTo>
                  <a:pt x="8129016" y="4357212"/>
                </a:lnTo>
                <a:lnTo>
                  <a:pt x="8129016" y="4338257"/>
                </a:lnTo>
                <a:lnTo>
                  <a:pt x="0" y="4338257"/>
                </a:lnTo>
                <a:lnTo>
                  <a:pt x="0" y="4357212"/>
                </a:lnTo>
                <a:close/>
                <a:moveTo>
                  <a:pt x="0" y="4167949"/>
                </a:moveTo>
                <a:lnTo>
                  <a:pt x="8129016" y="4167949"/>
                </a:lnTo>
                <a:lnTo>
                  <a:pt x="8129016" y="4148995"/>
                </a:lnTo>
                <a:lnTo>
                  <a:pt x="0" y="4148995"/>
                </a:lnTo>
                <a:lnTo>
                  <a:pt x="0" y="4167949"/>
                </a:lnTo>
                <a:close/>
                <a:moveTo>
                  <a:pt x="0" y="3789426"/>
                </a:moveTo>
                <a:lnTo>
                  <a:pt x="8129016" y="3789426"/>
                </a:lnTo>
                <a:lnTo>
                  <a:pt x="8129016" y="3770471"/>
                </a:lnTo>
                <a:lnTo>
                  <a:pt x="0" y="3770471"/>
                </a:lnTo>
                <a:lnTo>
                  <a:pt x="0" y="3789426"/>
                </a:lnTo>
                <a:close/>
                <a:moveTo>
                  <a:pt x="0" y="3978688"/>
                </a:moveTo>
                <a:lnTo>
                  <a:pt x="8129016" y="3978688"/>
                </a:lnTo>
                <a:lnTo>
                  <a:pt x="8129016" y="3959733"/>
                </a:lnTo>
                <a:lnTo>
                  <a:pt x="0" y="3959733"/>
                </a:lnTo>
                <a:lnTo>
                  <a:pt x="0" y="3978688"/>
                </a:lnTo>
                <a:close/>
                <a:moveTo>
                  <a:pt x="0" y="2464784"/>
                </a:moveTo>
                <a:lnTo>
                  <a:pt x="8129016" y="2464784"/>
                </a:lnTo>
                <a:lnTo>
                  <a:pt x="8129016" y="2445830"/>
                </a:lnTo>
                <a:lnTo>
                  <a:pt x="0" y="2445830"/>
                </a:lnTo>
                <a:lnTo>
                  <a:pt x="0" y="2464784"/>
                </a:lnTo>
                <a:close/>
                <a:moveTo>
                  <a:pt x="0" y="397478"/>
                </a:moveTo>
                <a:lnTo>
                  <a:pt x="8129016" y="397478"/>
                </a:lnTo>
                <a:lnTo>
                  <a:pt x="8129016" y="378524"/>
                </a:lnTo>
                <a:lnTo>
                  <a:pt x="0" y="378524"/>
                </a:lnTo>
                <a:lnTo>
                  <a:pt x="0" y="397478"/>
                </a:lnTo>
                <a:close/>
                <a:moveTo>
                  <a:pt x="0" y="2100644"/>
                </a:moveTo>
                <a:lnTo>
                  <a:pt x="8129016" y="2100644"/>
                </a:lnTo>
                <a:lnTo>
                  <a:pt x="8129016" y="2081689"/>
                </a:lnTo>
                <a:lnTo>
                  <a:pt x="0" y="2081689"/>
                </a:lnTo>
                <a:lnTo>
                  <a:pt x="0" y="2100644"/>
                </a:lnTo>
                <a:close/>
                <a:moveTo>
                  <a:pt x="0" y="965168"/>
                </a:moveTo>
                <a:lnTo>
                  <a:pt x="8129016" y="965168"/>
                </a:lnTo>
                <a:lnTo>
                  <a:pt x="8129016" y="946214"/>
                </a:lnTo>
                <a:lnTo>
                  <a:pt x="0" y="946214"/>
                </a:lnTo>
                <a:lnTo>
                  <a:pt x="0" y="965168"/>
                </a:lnTo>
                <a:close/>
                <a:moveTo>
                  <a:pt x="0" y="775907"/>
                </a:moveTo>
                <a:lnTo>
                  <a:pt x="8129016" y="775907"/>
                </a:lnTo>
                <a:lnTo>
                  <a:pt x="8129016" y="756952"/>
                </a:lnTo>
                <a:lnTo>
                  <a:pt x="0" y="756952"/>
                </a:lnTo>
                <a:lnTo>
                  <a:pt x="0" y="775907"/>
                </a:lnTo>
                <a:close/>
                <a:moveTo>
                  <a:pt x="0" y="0"/>
                </a:moveTo>
                <a:lnTo>
                  <a:pt x="0" y="18955"/>
                </a:lnTo>
                <a:lnTo>
                  <a:pt x="8129016" y="18955"/>
                </a:lnTo>
                <a:lnTo>
                  <a:pt x="8129016" y="0"/>
                </a:lnTo>
                <a:lnTo>
                  <a:pt x="0" y="0"/>
                </a:lnTo>
                <a:close/>
                <a:moveTo>
                  <a:pt x="0" y="208121"/>
                </a:moveTo>
                <a:lnTo>
                  <a:pt x="8129016" y="208121"/>
                </a:lnTo>
                <a:lnTo>
                  <a:pt x="8129016" y="189166"/>
                </a:lnTo>
                <a:lnTo>
                  <a:pt x="0" y="189166"/>
                </a:lnTo>
                <a:lnTo>
                  <a:pt x="0" y="208121"/>
                </a:lnTo>
                <a:close/>
                <a:moveTo>
                  <a:pt x="0" y="586645"/>
                </a:moveTo>
                <a:lnTo>
                  <a:pt x="8129016" y="586645"/>
                </a:lnTo>
                <a:lnTo>
                  <a:pt x="8129016" y="567690"/>
                </a:lnTo>
                <a:lnTo>
                  <a:pt x="0" y="567690"/>
                </a:lnTo>
                <a:lnTo>
                  <a:pt x="0" y="586645"/>
                </a:lnTo>
                <a:close/>
                <a:moveTo>
                  <a:pt x="0" y="1911287"/>
                </a:moveTo>
                <a:lnTo>
                  <a:pt x="8129016" y="1911287"/>
                </a:lnTo>
                <a:lnTo>
                  <a:pt x="8129016" y="1892332"/>
                </a:lnTo>
                <a:lnTo>
                  <a:pt x="0" y="1892332"/>
                </a:lnTo>
                <a:lnTo>
                  <a:pt x="0" y="1911287"/>
                </a:lnTo>
                <a:close/>
                <a:moveTo>
                  <a:pt x="0" y="1722025"/>
                </a:moveTo>
                <a:lnTo>
                  <a:pt x="8129016" y="1722025"/>
                </a:lnTo>
                <a:lnTo>
                  <a:pt x="8129016" y="1703070"/>
                </a:lnTo>
                <a:lnTo>
                  <a:pt x="0" y="1703070"/>
                </a:lnTo>
                <a:lnTo>
                  <a:pt x="0" y="1722025"/>
                </a:lnTo>
                <a:close/>
                <a:moveTo>
                  <a:pt x="0" y="1532763"/>
                </a:moveTo>
                <a:lnTo>
                  <a:pt x="8129016" y="1532763"/>
                </a:lnTo>
                <a:lnTo>
                  <a:pt x="8129016" y="1513808"/>
                </a:lnTo>
                <a:lnTo>
                  <a:pt x="0" y="1513808"/>
                </a:lnTo>
                <a:lnTo>
                  <a:pt x="0" y="1532763"/>
                </a:lnTo>
                <a:close/>
                <a:moveTo>
                  <a:pt x="0" y="1154240"/>
                </a:moveTo>
                <a:lnTo>
                  <a:pt x="8129016" y="1154240"/>
                </a:lnTo>
                <a:lnTo>
                  <a:pt x="8129016" y="1135285"/>
                </a:lnTo>
                <a:lnTo>
                  <a:pt x="0" y="1135285"/>
                </a:lnTo>
                <a:lnTo>
                  <a:pt x="0" y="1154240"/>
                </a:lnTo>
                <a:close/>
                <a:moveTo>
                  <a:pt x="0" y="1343501"/>
                </a:moveTo>
                <a:lnTo>
                  <a:pt x="8129016" y="1343501"/>
                </a:lnTo>
                <a:lnTo>
                  <a:pt x="8129016" y="1324547"/>
                </a:lnTo>
                <a:lnTo>
                  <a:pt x="0" y="1324547"/>
                </a:lnTo>
                <a:lnTo>
                  <a:pt x="0" y="13435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Google Shape;35;p4"/>
          <p:cNvGrpSpPr/>
          <p:nvPr/>
        </p:nvGrpSpPr>
        <p:grpSpPr>
          <a:xfrm rot="10800000" flipH="1">
            <a:off x="-2265636" y="79644"/>
            <a:ext cx="11588880" cy="4850879"/>
            <a:chOff x="-2265636" y="483350"/>
            <a:chExt cx="11588880" cy="4850879"/>
          </a:xfrm>
        </p:grpSpPr>
        <p:sp>
          <p:nvSpPr>
            <p:cNvPr id="36" name="Google Shape;36;p4"/>
            <p:cNvSpPr/>
            <p:nvPr/>
          </p:nvSpPr>
          <p:spPr>
            <a:xfrm rot="8100000">
              <a:off x="-1712289" y="1937141"/>
              <a:ext cx="2914964" cy="2772519"/>
            </a:xfrm>
            <a:custGeom>
              <a:avLst/>
              <a:gdLst/>
              <a:ahLst/>
              <a:cxnLst/>
              <a:rect l="l" t="t" r="r" b="b"/>
              <a:pathLst>
                <a:path w="2521334" h="2398125" extrusionOk="0">
                  <a:moveTo>
                    <a:pt x="2365506" y="1501252"/>
                  </a:moveTo>
                  <a:cubicBezTo>
                    <a:pt x="2087567" y="1118156"/>
                    <a:pt x="1758097" y="782114"/>
                    <a:pt x="1437485" y="434738"/>
                  </a:cubicBezTo>
                  <a:cubicBezTo>
                    <a:pt x="1359380" y="350060"/>
                    <a:pt x="1255844" y="211281"/>
                    <a:pt x="1150688" y="163465"/>
                  </a:cubicBezTo>
                  <a:cubicBezTo>
                    <a:pt x="1024196" y="105839"/>
                    <a:pt x="790452" y="110602"/>
                    <a:pt x="655483" y="87361"/>
                  </a:cubicBezTo>
                  <a:cubicBezTo>
                    <a:pt x="440218" y="50213"/>
                    <a:pt x="222191" y="-4555"/>
                    <a:pt x="2544" y="302"/>
                  </a:cubicBezTo>
                  <a:cubicBezTo>
                    <a:pt x="-15649" y="241666"/>
                    <a:pt x="68552" y="626762"/>
                    <a:pt x="101890" y="869078"/>
                  </a:cubicBezTo>
                  <a:cubicBezTo>
                    <a:pt x="150658" y="1223503"/>
                    <a:pt x="202855" y="1596311"/>
                    <a:pt x="228382" y="1950451"/>
                  </a:cubicBezTo>
                  <a:cubicBezTo>
                    <a:pt x="240098" y="2113043"/>
                    <a:pt x="179138" y="2240773"/>
                    <a:pt x="145991" y="2398126"/>
                  </a:cubicBezTo>
                  <a:cubicBezTo>
                    <a:pt x="547374" y="2395935"/>
                    <a:pt x="968284" y="2340785"/>
                    <a:pt x="1370810" y="2314401"/>
                  </a:cubicBezTo>
                  <a:cubicBezTo>
                    <a:pt x="1521496" y="2304495"/>
                    <a:pt x="1669895" y="2269729"/>
                    <a:pt x="1820771" y="2258680"/>
                  </a:cubicBezTo>
                  <a:cubicBezTo>
                    <a:pt x="1942596" y="2249726"/>
                    <a:pt x="2288639" y="2320021"/>
                    <a:pt x="2386842" y="2256013"/>
                  </a:cubicBezTo>
                  <a:cubicBezTo>
                    <a:pt x="2631920" y="2096469"/>
                    <a:pt x="2490951" y="1674035"/>
                    <a:pt x="2365506" y="1501157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770628" y="483350"/>
              <a:ext cx="1552617" cy="1275278"/>
            </a:xfrm>
            <a:custGeom>
              <a:avLst/>
              <a:gdLst/>
              <a:ahLst/>
              <a:cxnLst/>
              <a:rect l="l" t="t" r="r" b="b"/>
              <a:pathLst>
                <a:path w="1344257" h="1104137" extrusionOk="0">
                  <a:moveTo>
                    <a:pt x="1074250" y="577310"/>
                  </a:moveTo>
                  <a:cubicBezTo>
                    <a:pt x="1006814" y="540163"/>
                    <a:pt x="866320" y="477774"/>
                    <a:pt x="831173" y="412813"/>
                  </a:cubicBezTo>
                  <a:cubicBezTo>
                    <a:pt x="780976" y="319849"/>
                    <a:pt x="840412" y="56483"/>
                    <a:pt x="688869" y="0"/>
                  </a:cubicBezTo>
                  <a:cubicBezTo>
                    <a:pt x="512752" y="99060"/>
                    <a:pt x="310346" y="158591"/>
                    <a:pt x="139181" y="268796"/>
                  </a:cubicBezTo>
                  <a:cubicBezTo>
                    <a:pt x="10594" y="351568"/>
                    <a:pt x="-12647" y="391382"/>
                    <a:pt x="5355" y="553879"/>
                  </a:cubicBezTo>
                  <a:cubicBezTo>
                    <a:pt x="12785" y="620649"/>
                    <a:pt x="20309" y="705898"/>
                    <a:pt x="46884" y="768382"/>
                  </a:cubicBezTo>
                  <a:cubicBezTo>
                    <a:pt x="77745" y="841153"/>
                    <a:pt x="79841" y="827913"/>
                    <a:pt x="169852" y="846391"/>
                  </a:cubicBezTo>
                  <a:cubicBezTo>
                    <a:pt x="439409" y="901827"/>
                    <a:pt x="700394" y="994696"/>
                    <a:pt x="967761" y="1056989"/>
                  </a:cubicBezTo>
                  <a:cubicBezTo>
                    <a:pt x="1004146" y="1065466"/>
                    <a:pt x="1110827" y="1104138"/>
                    <a:pt x="1168739" y="1104138"/>
                  </a:cubicBezTo>
                  <a:cubicBezTo>
                    <a:pt x="1181121" y="1104138"/>
                    <a:pt x="1191218" y="1102423"/>
                    <a:pt x="1197981" y="1098232"/>
                  </a:cubicBezTo>
                  <a:cubicBezTo>
                    <a:pt x="1242176" y="1070896"/>
                    <a:pt x="1347332" y="795528"/>
                    <a:pt x="1344189" y="738188"/>
                  </a:cubicBezTo>
                  <a:cubicBezTo>
                    <a:pt x="1339713" y="657320"/>
                    <a:pt x="1148927" y="618554"/>
                    <a:pt x="1074250" y="577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/>
          <p:nvPr/>
        </p:nvSpPr>
        <p:spPr>
          <a:xfrm>
            <a:off x="-562826" y="-435902"/>
            <a:ext cx="10032881" cy="4470427"/>
          </a:xfrm>
          <a:custGeom>
            <a:avLst/>
            <a:gdLst/>
            <a:ahLst/>
            <a:cxnLst/>
            <a:rect l="l" t="t" r="r" b="b"/>
            <a:pathLst>
              <a:path w="8378189" h="3733133" extrusionOk="0">
                <a:moveTo>
                  <a:pt x="7611523" y="1644110"/>
                </a:moveTo>
                <a:cubicBezTo>
                  <a:pt x="7618857" y="1598295"/>
                  <a:pt x="7626382" y="1550956"/>
                  <a:pt x="7646575" y="1517237"/>
                </a:cubicBezTo>
                <a:cubicBezTo>
                  <a:pt x="7679912" y="1461516"/>
                  <a:pt x="7756875" y="1433989"/>
                  <a:pt x="7831360" y="1407319"/>
                </a:cubicBezTo>
                <a:cubicBezTo>
                  <a:pt x="7876794" y="1391031"/>
                  <a:pt x="7923848" y="1374267"/>
                  <a:pt x="7959090" y="1351217"/>
                </a:cubicBezTo>
                <a:cubicBezTo>
                  <a:pt x="8056436" y="1287685"/>
                  <a:pt x="8197882" y="1155573"/>
                  <a:pt x="8265986" y="1044321"/>
                </a:cubicBezTo>
                <a:lnTo>
                  <a:pt x="8259604" y="1040416"/>
                </a:lnTo>
                <a:cubicBezTo>
                  <a:pt x="8192072" y="1150810"/>
                  <a:pt x="8051674" y="1281970"/>
                  <a:pt x="7954995" y="1345025"/>
                </a:cubicBezTo>
                <a:cubicBezTo>
                  <a:pt x="7920419" y="1367600"/>
                  <a:pt x="7875937" y="1383506"/>
                  <a:pt x="7828788" y="1400366"/>
                </a:cubicBezTo>
                <a:cubicBezTo>
                  <a:pt x="7753160" y="1427417"/>
                  <a:pt x="7674865" y="1455515"/>
                  <a:pt x="7640193" y="1513523"/>
                </a:cubicBezTo>
                <a:cubicBezTo>
                  <a:pt x="7619334" y="1548479"/>
                  <a:pt x="7611618" y="1596581"/>
                  <a:pt x="7604189" y="1643063"/>
                </a:cubicBezTo>
                <a:cubicBezTo>
                  <a:pt x="7599712" y="1671161"/>
                  <a:pt x="7595426" y="1697641"/>
                  <a:pt x="7588473" y="1720787"/>
                </a:cubicBezTo>
                <a:cubicBezTo>
                  <a:pt x="7576185" y="1761839"/>
                  <a:pt x="7568565" y="1809845"/>
                  <a:pt x="7561231" y="1860899"/>
                </a:cubicBezTo>
                <a:cubicBezTo>
                  <a:pt x="7547515" y="1890903"/>
                  <a:pt x="7534275" y="1921002"/>
                  <a:pt x="7521226" y="1950720"/>
                </a:cubicBezTo>
                <a:cubicBezTo>
                  <a:pt x="7477887" y="2049589"/>
                  <a:pt x="7433310" y="2151317"/>
                  <a:pt x="7374350" y="2242661"/>
                </a:cubicBezTo>
                <a:cubicBezTo>
                  <a:pt x="7292816" y="2295716"/>
                  <a:pt x="7191471" y="2337626"/>
                  <a:pt x="7109365" y="2371439"/>
                </a:cubicBezTo>
                <a:cubicBezTo>
                  <a:pt x="7091648" y="2378774"/>
                  <a:pt x="7074884" y="2385632"/>
                  <a:pt x="7059454" y="2392204"/>
                </a:cubicBezTo>
                <a:lnTo>
                  <a:pt x="7054596" y="2394299"/>
                </a:lnTo>
                <a:lnTo>
                  <a:pt x="7058216" y="2398205"/>
                </a:lnTo>
                <a:cubicBezTo>
                  <a:pt x="7059073" y="2399157"/>
                  <a:pt x="7060025" y="2400014"/>
                  <a:pt x="7061074" y="2400776"/>
                </a:cubicBezTo>
                <a:cubicBezTo>
                  <a:pt x="7028593" y="2407539"/>
                  <a:pt x="6995255" y="2415159"/>
                  <a:pt x="6960203" y="2423065"/>
                </a:cubicBezTo>
                <a:cubicBezTo>
                  <a:pt x="6925532" y="2430875"/>
                  <a:pt x="6889909" y="2438972"/>
                  <a:pt x="6853809" y="2446496"/>
                </a:cubicBezTo>
                <a:cubicBezTo>
                  <a:pt x="6818567" y="2449259"/>
                  <a:pt x="6782753" y="2453831"/>
                  <a:pt x="6745986" y="2461927"/>
                </a:cubicBezTo>
                <a:cubicBezTo>
                  <a:pt x="6715697" y="2468594"/>
                  <a:pt x="6685407" y="2474119"/>
                  <a:pt x="6655213" y="2478881"/>
                </a:cubicBezTo>
                <a:cubicBezTo>
                  <a:pt x="6584347" y="2485835"/>
                  <a:pt x="6515291" y="2486120"/>
                  <a:pt x="6452140" y="2474309"/>
                </a:cubicBezTo>
                <a:cubicBezTo>
                  <a:pt x="6431375" y="2470404"/>
                  <a:pt x="6410039" y="2465546"/>
                  <a:pt x="6389275" y="2460784"/>
                </a:cubicBezTo>
                <a:cubicBezTo>
                  <a:pt x="6350984" y="2452021"/>
                  <a:pt x="6311456" y="2442972"/>
                  <a:pt x="6271451" y="2439067"/>
                </a:cubicBezTo>
                <a:cubicBezTo>
                  <a:pt x="6117622" y="2423827"/>
                  <a:pt x="5995416" y="2427732"/>
                  <a:pt x="5861400" y="2494312"/>
                </a:cubicBezTo>
                <a:cubicBezTo>
                  <a:pt x="5803107" y="2523363"/>
                  <a:pt x="5744147" y="2558129"/>
                  <a:pt x="5681758" y="2594896"/>
                </a:cubicBezTo>
                <a:cubicBezTo>
                  <a:pt x="5572316" y="2659475"/>
                  <a:pt x="5459254" y="2726150"/>
                  <a:pt x="5348955" y="2759964"/>
                </a:cubicBezTo>
                <a:cubicBezTo>
                  <a:pt x="5306949" y="2772823"/>
                  <a:pt x="5256467" y="2769394"/>
                  <a:pt x="5207508" y="2766155"/>
                </a:cubicBezTo>
                <a:cubicBezTo>
                  <a:pt x="5183886" y="2764536"/>
                  <a:pt x="5161598" y="2763107"/>
                  <a:pt x="5140642" y="2763393"/>
                </a:cubicBezTo>
                <a:cubicBezTo>
                  <a:pt x="5033677" y="2764917"/>
                  <a:pt x="4924997" y="2771013"/>
                  <a:pt x="4819936" y="2776824"/>
                </a:cubicBezTo>
                <a:cubicBezTo>
                  <a:pt x="4706303" y="2783110"/>
                  <a:pt x="4588765" y="2789682"/>
                  <a:pt x="4473226" y="2790539"/>
                </a:cubicBezTo>
                <a:cubicBezTo>
                  <a:pt x="4269962" y="2792063"/>
                  <a:pt x="4093178" y="2817876"/>
                  <a:pt x="3900297" y="2874359"/>
                </a:cubicBezTo>
                <a:cubicBezTo>
                  <a:pt x="3770567" y="2912364"/>
                  <a:pt x="3646265" y="2957608"/>
                  <a:pt x="3520916" y="3012377"/>
                </a:cubicBezTo>
                <a:cubicBezTo>
                  <a:pt x="3312890" y="3074384"/>
                  <a:pt x="3100769" y="3133249"/>
                  <a:pt x="2888933" y="3173540"/>
                </a:cubicBezTo>
                <a:cubicBezTo>
                  <a:pt x="2833688" y="3184017"/>
                  <a:pt x="2780824" y="3195828"/>
                  <a:pt x="2729675" y="3207163"/>
                </a:cubicBezTo>
                <a:cubicBezTo>
                  <a:pt x="2589752" y="3238214"/>
                  <a:pt x="2457926" y="3267742"/>
                  <a:pt x="2301145" y="3266599"/>
                </a:cubicBezTo>
                <a:cubicBezTo>
                  <a:pt x="2109978" y="3265361"/>
                  <a:pt x="1923669" y="3259741"/>
                  <a:pt x="1747266" y="3250025"/>
                </a:cubicBezTo>
                <a:cubicBezTo>
                  <a:pt x="1714786" y="3248216"/>
                  <a:pt x="1682210" y="3246120"/>
                  <a:pt x="1649540" y="3244025"/>
                </a:cubicBezTo>
                <a:cubicBezTo>
                  <a:pt x="1473232" y="3232595"/>
                  <a:pt x="1290923" y="3220784"/>
                  <a:pt x="1115473" y="3258122"/>
                </a:cubicBezTo>
                <a:cubicBezTo>
                  <a:pt x="1112139" y="3258884"/>
                  <a:pt x="1108710" y="3259645"/>
                  <a:pt x="1105376" y="3260408"/>
                </a:cubicBezTo>
                <a:cubicBezTo>
                  <a:pt x="967550" y="3257931"/>
                  <a:pt x="831533" y="3265646"/>
                  <a:pt x="702850" y="3297174"/>
                </a:cubicBezTo>
                <a:cubicBezTo>
                  <a:pt x="457676" y="3357277"/>
                  <a:pt x="208026" y="3491484"/>
                  <a:pt x="0" y="3675031"/>
                </a:cubicBezTo>
                <a:lnTo>
                  <a:pt x="4953" y="3680651"/>
                </a:lnTo>
                <a:cubicBezTo>
                  <a:pt x="212122" y="3497866"/>
                  <a:pt x="460534" y="3364325"/>
                  <a:pt x="704660" y="3304508"/>
                </a:cubicBezTo>
                <a:cubicBezTo>
                  <a:pt x="823722" y="3275362"/>
                  <a:pt x="949452" y="3266694"/>
                  <a:pt x="1077087" y="3267647"/>
                </a:cubicBezTo>
                <a:cubicBezTo>
                  <a:pt x="1041654" y="3277362"/>
                  <a:pt x="1006602" y="3289649"/>
                  <a:pt x="972312" y="3301556"/>
                </a:cubicBezTo>
                <a:cubicBezTo>
                  <a:pt x="910971" y="3322987"/>
                  <a:pt x="847535" y="3345085"/>
                  <a:pt x="782955" y="3352610"/>
                </a:cubicBezTo>
                <a:cubicBezTo>
                  <a:pt x="607409" y="3372993"/>
                  <a:pt x="451390" y="3422237"/>
                  <a:pt x="319278" y="3499104"/>
                </a:cubicBezTo>
                <a:cubicBezTo>
                  <a:pt x="266033" y="3530060"/>
                  <a:pt x="214503" y="3571970"/>
                  <a:pt x="164687" y="3612547"/>
                </a:cubicBezTo>
                <a:cubicBezTo>
                  <a:pt x="114681" y="3653219"/>
                  <a:pt x="63055" y="3695319"/>
                  <a:pt x="9334" y="3726656"/>
                </a:cubicBezTo>
                <a:lnTo>
                  <a:pt x="13049" y="3733133"/>
                </a:lnTo>
                <a:cubicBezTo>
                  <a:pt x="67247" y="3701510"/>
                  <a:pt x="119158" y="3659219"/>
                  <a:pt x="169354" y="3618357"/>
                </a:cubicBezTo>
                <a:cubicBezTo>
                  <a:pt x="218980" y="3577971"/>
                  <a:pt x="270320" y="3536156"/>
                  <a:pt x="322993" y="3505581"/>
                </a:cubicBezTo>
                <a:cubicBezTo>
                  <a:pt x="454247" y="3429191"/>
                  <a:pt x="609314" y="3380232"/>
                  <a:pt x="783812" y="3360039"/>
                </a:cubicBezTo>
                <a:cubicBezTo>
                  <a:pt x="849249" y="3352419"/>
                  <a:pt x="913067" y="3330131"/>
                  <a:pt x="974789" y="3308604"/>
                </a:cubicBezTo>
                <a:cubicBezTo>
                  <a:pt x="1017651" y="3293650"/>
                  <a:pt x="1061847" y="3278219"/>
                  <a:pt x="1106234" y="3267932"/>
                </a:cubicBezTo>
                <a:cubicBezTo>
                  <a:pt x="1213771" y="3269933"/>
                  <a:pt x="1322451" y="3278219"/>
                  <a:pt x="1429512" y="3286316"/>
                </a:cubicBezTo>
                <a:cubicBezTo>
                  <a:pt x="1501331" y="3291745"/>
                  <a:pt x="1569149" y="3296984"/>
                  <a:pt x="1636300" y="3300222"/>
                </a:cubicBezTo>
                <a:cubicBezTo>
                  <a:pt x="1672304" y="3302032"/>
                  <a:pt x="1708976" y="3304032"/>
                  <a:pt x="1746028" y="3306032"/>
                </a:cubicBezTo>
                <a:cubicBezTo>
                  <a:pt x="2043112" y="3322320"/>
                  <a:pt x="2379917" y="3340703"/>
                  <a:pt x="2653379" y="3246787"/>
                </a:cubicBezTo>
                <a:cubicBezTo>
                  <a:pt x="2774728" y="3205067"/>
                  <a:pt x="2905506" y="3179921"/>
                  <a:pt x="3031903" y="3155537"/>
                </a:cubicBezTo>
                <a:cubicBezTo>
                  <a:pt x="3192209" y="3124676"/>
                  <a:pt x="3358039" y="3092768"/>
                  <a:pt x="3506724" y="3026759"/>
                </a:cubicBezTo>
                <a:cubicBezTo>
                  <a:pt x="3512344" y="3024283"/>
                  <a:pt x="3517868" y="3021902"/>
                  <a:pt x="3523488" y="3019425"/>
                </a:cubicBezTo>
                <a:cubicBezTo>
                  <a:pt x="3587401" y="3000375"/>
                  <a:pt x="3651028" y="2981039"/>
                  <a:pt x="3714083" y="2961799"/>
                </a:cubicBezTo>
                <a:cubicBezTo>
                  <a:pt x="3754088" y="2949607"/>
                  <a:pt x="3793998" y="2937510"/>
                  <a:pt x="3833717" y="2925509"/>
                </a:cubicBezTo>
                <a:cubicBezTo>
                  <a:pt x="3977069" y="2882265"/>
                  <a:pt x="4137184" y="2883027"/>
                  <a:pt x="4291965" y="2883789"/>
                </a:cubicBezTo>
                <a:cubicBezTo>
                  <a:pt x="4311968" y="2883884"/>
                  <a:pt x="4331875" y="2883980"/>
                  <a:pt x="4351592" y="2883980"/>
                </a:cubicBezTo>
                <a:cubicBezTo>
                  <a:pt x="4386548" y="2883980"/>
                  <a:pt x="4422267" y="2884646"/>
                  <a:pt x="4456843" y="2885313"/>
                </a:cubicBezTo>
                <a:cubicBezTo>
                  <a:pt x="4525328" y="2886551"/>
                  <a:pt x="4596194" y="2887885"/>
                  <a:pt x="4665250" y="2884170"/>
                </a:cubicBezTo>
                <a:cubicBezTo>
                  <a:pt x="4731449" y="2880646"/>
                  <a:pt x="4794885" y="2866644"/>
                  <a:pt x="4856226" y="2853119"/>
                </a:cubicBezTo>
                <a:cubicBezTo>
                  <a:pt x="4912328" y="2840736"/>
                  <a:pt x="4970241" y="2827973"/>
                  <a:pt x="5030343" y="2823210"/>
                </a:cubicBezTo>
                <a:cubicBezTo>
                  <a:pt x="5099495" y="2817686"/>
                  <a:pt x="5171218" y="2819876"/>
                  <a:pt x="5240560" y="2821877"/>
                </a:cubicBezTo>
                <a:cubicBezTo>
                  <a:pt x="5358384" y="2825401"/>
                  <a:pt x="5480018" y="2828925"/>
                  <a:pt x="5593937" y="2795683"/>
                </a:cubicBezTo>
                <a:cubicBezTo>
                  <a:pt x="5675662" y="2771775"/>
                  <a:pt x="5728145" y="2751677"/>
                  <a:pt x="5788342" y="2707862"/>
                </a:cubicBezTo>
                <a:cubicBezTo>
                  <a:pt x="5802345" y="2697670"/>
                  <a:pt x="5815394" y="2686812"/>
                  <a:pt x="5827967" y="2676239"/>
                </a:cubicBezTo>
                <a:cubicBezTo>
                  <a:pt x="5854161" y="2654332"/>
                  <a:pt x="5878830" y="2633662"/>
                  <a:pt x="5911596" y="2618994"/>
                </a:cubicBezTo>
                <a:cubicBezTo>
                  <a:pt x="6081046" y="2542985"/>
                  <a:pt x="6247829" y="2528221"/>
                  <a:pt x="6424327" y="2512600"/>
                </a:cubicBezTo>
                <a:cubicBezTo>
                  <a:pt x="6500241" y="2505837"/>
                  <a:pt x="6578061" y="2498884"/>
                  <a:pt x="6656261" y="2486597"/>
                </a:cubicBezTo>
                <a:cubicBezTo>
                  <a:pt x="6721983" y="2480120"/>
                  <a:pt x="6789230" y="2468023"/>
                  <a:pt x="6854952" y="2454212"/>
                </a:cubicBezTo>
                <a:cubicBezTo>
                  <a:pt x="6890480" y="2451449"/>
                  <a:pt x="6925342" y="2450497"/>
                  <a:pt x="6959632" y="2449640"/>
                </a:cubicBezTo>
                <a:cubicBezTo>
                  <a:pt x="7104126" y="2445830"/>
                  <a:pt x="7240715" y="2442210"/>
                  <a:pt x="7351395" y="2290001"/>
                </a:cubicBezTo>
                <a:cubicBezTo>
                  <a:pt x="7361301" y="2276380"/>
                  <a:pt x="7370731" y="2262474"/>
                  <a:pt x="7379875" y="2248376"/>
                </a:cubicBezTo>
                <a:cubicBezTo>
                  <a:pt x="7425976" y="2218182"/>
                  <a:pt x="7465791" y="2184368"/>
                  <a:pt x="7492365" y="2146268"/>
                </a:cubicBezTo>
                <a:cubicBezTo>
                  <a:pt x="7537324" y="2081879"/>
                  <a:pt x="7551801" y="1980343"/>
                  <a:pt x="7565803" y="1882140"/>
                </a:cubicBezTo>
                <a:cubicBezTo>
                  <a:pt x="7566660" y="1875854"/>
                  <a:pt x="7567613" y="1869567"/>
                  <a:pt x="7568470" y="1863376"/>
                </a:cubicBezTo>
                <a:cubicBezTo>
                  <a:pt x="7588473" y="1819466"/>
                  <a:pt x="7609332" y="1775746"/>
                  <a:pt x="7632287" y="1733741"/>
                </a:cubicBezTo>
                <a:cubicBezTo>
                  <a:pt x="7727537" y="1559624"/>
                  <a:pt x="7912894" y="1473327"/>
                  <a:pt x="8092155" y="1389888"/>
                </a:cubicBezTo>
                <a:cubicBezTo>
                  <a:pt x="8137970" y="1368552"/>
                  <a:pt x="8185404" y="1346454"/>
                  <a:pt x="8229886" y="1323499"/>
                </a:cubicBezTo>
                <a:lnTo>
                  <a:pt x="8226457" y="1316927"/>
                </a:lnTo>
                <a:cubicBezTo>
                  <a:pt x="8182071" y="1339882"/>
                  <a:pt x="8134731" y="1361885"/>
                  <a:pt x="8089011" y="1383221"/>
                </a:cubicBezTo>
                <a:cubicBezTo>
                  <a:pt x="7908703" y="1467136"/>
                  <a:pt x="7722203" y="1554004"/>
                  <a:pt x="7625811" y="1730216"/>
                </a:cubicBezTo>
                <a:cubicBezTo>
                  <a:pt x="7606856" y="1764887"/>
                  <a:pt x="7589234" y="1800797"/>
                  <a:pt x="7572375" y="1836992"/>
                </a:cubicBezTo>
                <a:cubicBezTo>
                  <a:pt x="7578662" y="1795748"/>
                  <a:pt x="7585520" y="1757077"/>
                  <a:pt x="7595616" y="1723358"/>
                </a:cubicBezTo>
                <a:cubicBezTo>
                  <a:pt x="7602665" y="1699832"/>
                  <a:pt x="7606951" y="1673066"/>
                  <a:pt x="7611523" y="1644682"/>
                </a:cubicBezTo>
                <a:close/>
                <a:moveTo>
                  <a:pt x="2650808" y="3239548"/>
                </a:moveTo>
                <a:cubicBezTo>
                  <a:pt x="2378678" y="3332988"/>
                  <a:pt x="2042732" y="3314605"/>
                  <a:pt x="1746314" y="3298412"/>
                </a:cubicBezTo>
                <a:cubicBezTo>
                  <a:pt x="1709261" y="3296412"/>
                  <a:pt x="1672590" y="3294412"/>
                  <a:pt x="1636586" y="3292602"/>
                </a:cubicBezTo>
                <a:cubicBezTo>
                  <a:pt x="1569530" y="3289268"/>
                  <a:pt x="1501711" y="3284125"/>
                  <a:pt x="1429988" y="3278695"/>
                </a:cubicBezTo>
                <a:cubicBezTo>
                  <a:pt x="1333310" y="3271361"/>
                  <a:pt x="1235297" y="3263932"/>
                  <a:pt x="1138047" y="3261074"/>
                </a:cubicBezTo>
                <a:cubicBezTo>
                  <a:pt x="1305973" y="3229070"/>
                  <a:pt x="1480280" y="3240215"/>
                  <a:pt x="1648968" y="3251168"/>
                </a:cubicBezTo>
                <a:cubicBezTo>
                  <a:pt x="1681639" y="3253264"/>
                  <a:pt x="1714214" y="3255359"/>
                  <a:pt x="1746695" y="3257169"/>
                </a:cubicBezTo>
                <a:cubicBezTo>
                  <a:pt x="1923193" y="3266980"/>
                  <a:pt x="2109692" y="3272600"/>
                  <a:pt x="2300954" y="3273838"/>
                </a:cubicBezTo>
                <a:cubicBezTo>
                  <a:pt x="2303526" y="3273838"/>
                  <a:pt x="2306193" y="3273838"/>
                  <a:pt x="2308765" y="3273838"/>
                </a:cubicBezTo>
                <a:cubicBezTo>
                  <a:pt x="2462689" y="3273838"/>
                  <a:pt x="2593181" y="3244882"/>
                  <a:pt x="2731199" y="3214211"/>
                </a:cubicBezTo>
                <a:cubicBezTo>
                  <a:pt x="2732913" y="3213830"/>
                  <a:pt x="2734723" y="3213449"/>
                  <a:pt x="2736533" y="3213068"/>
                </a:cubicBezTo>
                <a:cubicBezTo>
                  <a:pt x="2707577" y="3221165"/>
                  <a:pt x="2679002" y="3229832"/>
                  <a:pt x="2650808" y="3239453"/>
                </a:cubicBezTo>
                <a:close/>
                <a:moveTo>
                  <a:pt x="3116771" y="3131249"/>
                </a:moveTo>
                <a:cubicBezTo>
                  <a:pt x="3231261" y="3103340"/>
                  <a:pt x="3345371" y="3071622"/>
                  <a:pt x="3458432" y="3038570"/>
                </a:cubicBezTo>
                <a:cubicBezTo>
                  <a:pt x="3349562" y="3081242"/>
                  <a:pt x="3232880" y="3108103"/>
                  <a:pt x="3116771" y="3131249"/>
                </a:cubicBezTo>
                <a:close/>
                <a:moveTo>
                  <a:pt x="6423565" y="2504885"/>
                </a:moveTo>
                <a:cubicBezTo>
                  <a:pt x="6254115" y="2519934"/>
                  <a:pt x="6078950" y="2535460"/>
                  <a:pt x="5908453" y="2611945"/>
                </a:cubicBezTo>
                <a:cubicBezTo>
                  <a:pt x="5874734" y="2627090"/>
                  <a:pt x="5848446" y="2649093"/>
                  <a:pt x="5823109" y="2670334"/>
                </a:cubicBezTo>
                <a:cubicBezTo>
                  <a:pt x="5810631" y="2680811"/>
                  <a:pt x="5797677" y="2691575"/>
                  <a:pt x="5783866" y="2701671"/>
                </a:cubicBezTo>
                <a:cubicBezTo>
                  <a:pt x="5724525" y="2744819"/>
                  <a:pt x="5672614" y="2764727"/>
                  <a:pt x="5591747" y="2788444"/>
                </a:cubicBezTo>
                <a:cubicBezTo>
                  <a:pt x="5479066" y="2821400"/>
                  <a:pt x="5357813" y="2817781"/>
                  <a:pt x="5240750" y="2814352"/>
                </a:cubicBezTo>
                <a:cubicBezTo>
                  <a:pt x="5171218" y="2812256"/>
                  <a:pt x="5099209" y="2810161"/>
                  <a:pt x="5029677" y="2815685"/>
                </a:cubicBezTo>
                <a:cubicBezTo>
                  <a:pt x="4969098" y="2820448"/>
                  <a:pt x="4910900" y="2833307"/>
                  <a:pt x="4854512" y="2845784"/>
                </a:cubicBezTo>
                <a:cubicBezTo>
                  <a:pt x="4793457" y="2859215"/>
                  <a:pt x="4730401" y="2873216"/>
                  <a:pt x="4664774" y="2876645"/>
                </a:cubicBezTo>
                <a:cubicBezTo>
                  <a:pt x="4596003" y="2880265"/>
                  <a:pt x="4525328" y="2879027"/>
                  <a:pt x="4456938" y="2877788"/>
                </a:cubicBezTo>
                <a:cubicBezTo>
                  <a:pt x="4422362" y="2877122"/>
                  <a:pt x="4386548" y="2876455"/>
                  <a:pt x="4351592" y="2876455"/>
                </a:cubicBezTo>
                <a:cubicBezTo>
                  <a:pt x="4331970" y="2876455"/>
                  <a:pt x="4312063" y="2876360"/>
                  <a:pt x="4292061" y="2876264"/>
                </a:cubicBezTo>
                <a:cubicBezTo>
                  <a:pt x="4136708" y="2875502"/>
                  <a:pt x="3976116" y="2874645"/>
                  <a:pt x="3831622" y="2918270"/>
                </a:cubicBezTo>
                <a:cubicBezTo>
                  <a:pt x="3791807" y="2930271"/>
                  <a:pt x="3751898" y="2942463"/>
                  <a:pt x="3711893" y="2954655"/>
                </a:cubicBezTo>
                <a:cubicBezTo>
                  <a:pt x="3669983" y="2967419"/>
                  <a:pt x="3627787" y="2980277"/>
                  <a:pt x="3585496" y="2993041"/>
                </a:cubicBezTo>
                <a:cubicBezTo>
                  <a:pt x="3689890" y="2949893"/>
                  <a:pt x="3794188" y="2913126"/>
                  <a:pt x="3902393" y="2881503"/>
                </a:cubicBezTo>
                <a:cubicBezTo>
                  <a:pt x="4094607" y="2825210"/>
                  <a:pt x="4270725" y="2799493"/>
                  <a:pt x="4473321" y="2797969"/>
                </a:cubicBezTo>
                <a:cubicBezTo>
                  <a:pt x="4589050" y="2797112"/>
                  <a:pt x="4706683" y="2790539"/>
                  <a:pt x="4820412" y="2784253"/>
                </a:cubicBezTo>
                <a:cubicBezTo>
                  <a:pt x="4925378" y="2778443"/>
                  <a:pt x="5033963" y="2772347"/>
                  <a:pt x="5140833" y="2770823"/>
                </a:cubicBezTo>
                <a:cubicBezTo>
                  <a:pt x="5161407" y="2770537"/>
                  <a:pt x="5183696" y="2772061"/>
                  <a:pt x="5207127" y="2773585"/>
                </a:cubicBezTo>
                <a:cubicBezTo>
                  <a:pt x="5256752" y="2776919"/>
                  <a:pt x="5307997" y="2780348"/>
                  <a:pt x="5351241" y="2767108"/>
                </a:cubicBezTo>
                <a:cubicBezTo>
                  <a:pt x="5462397" y="2733104"/>
                  <a:pt x="5575840" y="2666143"/>
                  <a:pt x="5685663" y="2601373"/>
                </a:cubicBezTo>
                <a:cubicBezTo>
                  <a:pt x="5747957" y="2564606"/>
                  <a:pt x="5806726" y="2529935"/>
                  <a:pt x="5864828" y="2501075"/>
                </a:cubicBezTo>
                <a:cubicBezTo>
                  <a:pt x="5997226" y="2435257"/>
                  <a:pt x="6118384" y="2431352"/>
                  <a:pt x="6270879" y="2446496"/>
                </a:cubicBezTo>
                <a:cubicBezTo>
                  <a:pt x="6310408" y="2450402"/>
                  <a:pt x="6349746" y="2459450"/>
                  <a:pt x="6387751" y="2468118"/>
                </a:cubicBezTo>
                <a:cubicBezTo>
                  <a:pt x="6408516" y="2472881"/>
                  <a:pt x="6429947" y="2477738"/>
                  <a:pt x="6450902" y="2481644"/>
                </a:cubicBezTo>
                <a:cubicBezTo>
                  <a:pt x="6487192" y="2488406"/>
                  <a:pt x="6525292" y="2491169"/>
                  <a:pt x="6564535" y="2491169"/>
                </a:cubicBezTo>
                <a:cubicBezTo>
                  <a:pt x="6517196" y="2496598"/>
                  <a:pt x="6470142" y="2500884"/>
                  <a:pt x="6423755" y="2504980"/>
                </a:cubicBezTo>
                <a:close/>
                <a:moveTo>
                  <a:pt x="7345395" y="2285143"/>
                </a:moveTo>
                <a:cubicBezTo>
                  <a:pt x="7236809" y="2434400"/>
                  <a:pt x="7108317" y="2437829"/>
                  <a:pt x="6959441" y="2441734"/>
                </a:cubicBezTo>
                <a:cubicBezTo>
                  <a:pt x="6940582" y="2442210"/>
                  <a:pt x="6921532" y="2442782"/>
                  <a:pt x="6902291" y="2443544"/>
                </a:cubicBezTo>
                <a:cubicBezTo>
                  <a:pt x="6922390" y="2439067"/>
                  <a:pt x="6942296" y="2434590"/>
                  <a:pt x="6961918" y="2430209"/>
                </a:cubicBezTo>
                <a:cubicBezTo>
                  <a:pt x="7001828" y="2421160"/>
                  <a:pt x="7039452" y="2412683"/>
                  <a:pt x="7076123" y="2405158"/>
                </a:cubicBezTo>
                <a:lnTo>
                  <a:pt x="7075266" y="2397824"/>
                </a:lnTo>
                <a:cubicBezTo>
                  <a:pt x="7072884" y="2397824"/>
                  <a:pt x="7070408" y="2397443"/>
                  <a:pt x="7068407" y="2396490"/>
                </a:cubicBezTo>
                <a:cubicBezTo>
                  <a:pt x="7082123" y="2390680"/>
                  <a:pt x="7096887" y="2384584"/>
                  <a:pt x="7112317" y="2378202"/>
                </a:cubicBezTo>
                <a:cubicBezTo>
                  <a:pt x="7189946" y="2346198"/>
                  <a:pt x="7284720" y="2307050"/>
                  <a:pt x="7364158" y="2257901"/>
                </a:cubicBezTo>
                <a:cubicBezTo>
                  <a:pt x="7358063" y="2267045"/>
                  <a:pt x="7351967" y="2276189"/>
                  <a:pt x="7345490" y="2285048"/>
                </a:cubicBezTo>
                <a:close/>
                <a:moveTo>
                  <a:pt x="7486269" y="2141506"/>
                </a:moveTo>
                <a:cubicBezTo>
                  <a:pt x="7462933" y="2175034"/>
                  <a:pt x="7428929" y="2205228"/>
                  <a:pt x="7389305" y="2232565"/>
                </a:cubicBezTo>
                <a:cubicBezTo>
                  <a:pt x="7444264" y="2144363"/>
                  <a:pt x="7486841" y="2047780"/>
                  <a:pt x="7528084" y="1953578"/>
                </a:cubicBezTo>
                <a:cubicBezTo>
                  <a:pt x="7537704" y="1931575"/>
                  <a:pt x="7547515" y="1909382"/>
                  <a:pt x="7557516" y="1887093"/>
                </a:cubicBezTo>
                <a:cubicBezTo>
                  <a:pt x="7543896" y="1982343"/>
                  <a:pt x="7529227" y="2079879"/>
                  <a:pt x="7486269" y="2141506"/>
                </a:cubicBezTo>
                <a:close/>
                <a:moveTo>
                  <a:pt x="5263325" y="746188"/>
                </a:moveTo>
                <a:cubicBezTo>
                  <a:pt x="5264849" y="747617"/>
                  <a:pt x="5266373" y="749141"/>
                  <a:pt x="5267897" y="750570"/>
                </a:cubicBezTo>
                <a:cubicBezTo>
                  <a:pt x="5265516" y="792671"/>
                  <a:pt x="5279708" y="828580"/>
                  <a:pt x="5317141" y="884777"/>
                </a:cubicBezTo>
                <a:cubicBezTo>
                  <a:pt x="5341144" y="920782"/>
                  <a:pt x="5360099" y="959644"/>
                  <a:pt x="5378482" y="997172"/>
                </a:cubicBezTo>
                <a:cubicBezTo>
                  <a:pt x="5404866" y="1051274"/>
                  <a:pt x="5432203" y="1107186"/>
                  <a:pt x="5474875" y="1155478"/>
                </a:cubicBezTo>
                <a:lnTo>
                  <a:pt x="5490877" y="1173671"/>
                </a:lnTo>
                <a:cubicBezTo>
                  <a:pt x="5701761" y="1412748"/>
                  <a:pt x="5919883" y="1659922"/>
                  <a:pt x="6246971" y="1696117"/>
                </a:cubicBezTo>
                <a:cubicBezTo>
                  <a:pt x="6383083" y="1711166"/>
                  <a:pt x="6551009" y="1718596"/>
                  <a:pt x="6760465" y="1718596"/>
                </a:cubicBezTo>
                <a:lnTo>
                  <a:pt x="6767703" y="1718596"/>
                </a:lnTo>
                <a:cubicBezTo>
                  <a:pt x="6874574" y="1718596"/>
                  <a:pt x="6953155" y="1717167"/>
                  <a:pt x="7045642" y="1652873"/>
                </a:cubicBezTo>
                <a:cubicBezTo>
                  <a:pt x="7067550" y="1637633"/>
                  <a:pt x="7089172" y="1619917"/>
                  <a:pt x="7110032" y="1602772"/>
                </a:cubicBezTo>
                <a:cubicBezTo>
                  <a:pt x="7120795" y="1593914"/>
                  <a:pt x="7131844" y="1584960"/>
                  <a:pt x="7142893" y="1576292"/>
                </a:cubicBezTo>
                <a:cubicBezTo>
                  <a:pt x="7189756" y="1553813"/>
                  <a:pt x="7225570" y="1530382"/>
                  <a:pt x="7261003" y="1499807"/>
                </a:cubicBezTo>
                <a:cubicBezTo>
                  <a:pt x="7324059" y="1462278"/>
                  <a:pt x="7383685" y="1425321"/>
                  <a:pt x="7437882" y="1373314"/>
                </a:cubicBezTo>
                <a:cubicBezTo>
                  <a:pt x="7463409" y="1348835"/>
                  <a:pt x="7483983" y="1318070"/>
                  <a:pt x="7503986" y="1288352"/>
                </a:cubicBezTo>
                <a:cubicBezTo>
                  <a:pt x="7519226" y="1265682"/>
                  <a:pt x="7534942" y="1242251"/>
                  <a:pt x="7552754" y="1221677"/>
                </a:cubicBezTo>
                <a:cubicBezTo>
                  <a:pt x="7647718" y="1112044"/>
                  <a:pt x="7804785" y="1089946"/>
                  <a:pt x="7956614" y="1068514"/>
                </a:cubicBezTo>
                <a:cubicBezTo>
                  <a:pt x="8021670" y="1059371"/>
                  <a:pt x="8083106" y="1050703"/>
                  <a:pt x="8139208" y="1035558"/>
                </a:cubicBezTo>
                <a:lnTo>
                  <a:pt x="8137303" y="1028414"/>
                </a:lnTo>
                <a:cubicBezTo>
                  <a:pt x="8081582" y="1043464"/>
                  <a:pt x="8020336" y="1052036"/>
                  <a:pt x="7955566" y="1061180"/>
                </a:cubicBezTo>
                <a:cubicBezTo>
                  <a:pt x="7802308" y="1082707"/>
                  <a:pt x="7643908" y="1104995"/>
                  <a:pt x="7547134" y="1216819"/>
                </a:cubicBezTo>
                <a:cubicBezTo>
                  <a:pt x="7529036" y="1237679"/>
                  <a:pt x="7513130" y="1261396"/>
                  <a:pt x="7497795" y="1284160"/>
                </a:cubicBezTo>
                <a:cubicBezTo>
                  <a:pt x="7477982" y="1313593"/>
                  <a:pt x="7457599" y="1343978"/>
                  <a:pt x="7432643" y="1367885"/>
                </a:cubicBezTo>
                <a:cubicBezTo>
                  <a:pt x="7388066" y="1410653"/>
                  <a:pt x="7339584" y="1443228"/>
                  <a:pt x="7288530" y="1474375"/>
                </a:cubicBezTo>
                <a:cubicBezTo>
                  <a:pt x="7313295" y="1450467"/>
                  <a:pt x="7339108" y="1422368"/>
                  <a:pt x="7369683" y="1388078"/>
                </a:cubicBezTo>
                <a:cubicBezTo>
                  <a:pt x="7395686" y="1358837"/>
                  <a:pt x="7420071" y="1325499"/>
                  <a:pt x="7443693" y="1293305"/>
                </a:cubicBezTo>
                <a:cubicBezTo>
                  <a:pt x="7484841" y="1237107"/>
                  <a:pt x="7527417" y="1178909"/>
                  <a:pt x="7581519" y="1137476"/>
                </a:cubicBezTo>
                <a:cubicBezTo>
                  <a:pt x="7715441" y="1034891"/>
                  <a:pt x="7894606" y="1012888"/>
                  <a:pt x="8067961" y="991553"/>
                </a:cubicBezTo>
                <a:cubicBezTo>
                  <a:pt x="8173689" y="978503"/>
                  <a:pt x="8283036" y="965073"/>
                  <a:pt x="8378190" y="933069"/>
                </a:cubicBezTo>
                <a:lnTo>
                  <a:pt x="8375809" y="926021"/>
                </a:lnTo>
                <a:cubicBezTo>
                  <a:pt x="8281321" y="957739"/>
                  <a:pt x="8172450" y="971169"/>
                  <a:pt x="8067104" y="984123"/>
                </a:cubicBezTo>
                <a:cubicBezTo>
                  <a:pt x="7892796" y="1005554"/>
                  <a:pt x="7712488" y="1027747"/>
                  <a:pt x="7577043" y="1131570"/>
                </a:cubicBezTo>
                <a:cubicBezTo>
                  <a:pt x="7522083" y="1173671"/>
                  <a:pt x="7479221" y="1232249"/>
                  <a:pt x="7437692" y="1288923"/>
                </a:cubicBezTo>
                <a:cubicBezTo>
                  <a:pt x="7414165" y="1321022"/>
                  <a:pt x="7389876" y="1354169"/>
                  <a:pt x="7364064" y="1383221"/>
                </a:cubicBezTo>
                <a:cubicBezTo>
                  <a:pt x="7322534" y="1429893"/>
                  <a:pt x="7290054" y="1464659"/>
                  <a:pt x="7257574" y="1493044"/>
                </a:cubicBezTo>
                <a:cubicBezTo>
                  <a:pt x="7252145" y="1496282"/>
                  <a:pt x="7246716" y="1499521"/>
                  <a:pt x="7241191" y="1502855"/>
                </a:cubicBezTo>
                <a:cubicBezTo>
                  <a:pt x="7223951" y="1513046"/>
                  <a:pt x="7206615" y="1523429"/>
                  <a:pt x="7189184" y="1534097"/>
                </a:cubicBezTo>
                <a:cubicBezTo>
                  <a:pt x="7171849" y="1544764"/>
                  <a:pt x="7154799" y="1557433"/>
                  <a:pt x="7138035" y="1570577"/>
                </a:cubicBezTo>
                <a:cubicBezTo>
                  <a:pt x="7106698" y="1585436"/>
                  <a:pt x="7070217" y="1600010"/>
                  <a:pt x="7025069" y="1616202"/>
                </a:cubicBezTo>
                <a:cubicBezTo>
                  <a:pt x="7002304" y="1624393"/>
                  <a:pt x="6977253" y="1636014"/>
                  <a:pt x="6950678" y="1648301"/>
                </a:cubicBezTo>
                <a:cubicBezTo>
                  <a:pt x="6902767" y="1670495"/>
                  <a:pt x="6853143" y="1693355"/>
                  <a:pt x="6815423" y="1696498"/>
                </a:cubicBezTo>
                <a:cubicBezTo>
                  <a:pt x="6750367" y="1701832"/>
                  <a:pt x="6671786" y="1680115"/>
                  <a:pt x="6595777" y="1658969"/>
                </a:cubicBezTo>
                <a:cubicBezTo>
                  <a:pt x="6555582" y="1647825"/>
                  <a:pt x="6517577" y="1637348"/>
                  <a:pt x="6483573" y="1631347"/>
                </a:cubicBezTo>
                <a:cubicBezTo>
                  <a:pt x="6368987" y="1611439"/>
                  <a:pt x="6251829" y="1595152"/>
                  <a:pt x="6138482" y="1579435"/>
                </a:cubicBezTo>
                <a:cubicBezTo>
                  <a:pt x="6096857" y="1573625"/>
                  <a:pt x="6055233" y="1567815"/>
                  <a:pt x="6013704" y="1561910"/>
                </a:cubicBezTo>
                <a:cubicBezTo>
                  <a:pt x="5926836" y="1549432"/>
                  <a:pt x="5923407" y="1545717"/>
                  <a:pt x="5866638" y="1484281"/>
                </a:cubicBezTo>
                <a:lnTo>
                  <a:pt x="5857685" y="1474565"/>
                </a:lnTo>
                <a:cubicBezTo>
                  <a:pt x="5814155" y="1427607"/>
                  <a:pt x="5764911" y="1380935"/>
                  <a:pt x="5717382" y="1335786"/>
                </a:cubicBezTo>
                <a:cubicBezTo>
                  <a:pt x="5628513" y="1251395"/>
                  <a:pt x="5536597" y="1164241"/>
                  <a:pt x="5470684" y="1066610"/>
                </a:cubicBezTo>
                <a:cubicBezTo>
                  <a:pt x="5447348" y="1031938"/>
                  <a:pt x="5430012" y="992410"/>
                  <a:pt x="5413343" y="954119"/>
                </a:cubicBezTo>
                <a:cubicBezTo>
                  <a:pt x="5392960" y="907351"/>
                  <a:pt x="5371910" y="858965"/>
                  <a:pt x="5338953" y="816864"/>
                </a:cubicBezTo>
                <a:cubicBezTo>
                  <a:pt x="5316283" y="787813"/>
                  <a:pt x="5294852" y="766477"/>
                  <a:pt x="5275517" y="747903"/>
                </a:cubicBezTo>
                <a:cubicBezTo>
                  <a:pt x="5277422" y="722471"/>
                  <a:pt x="5285423" y="694468"/>
                  <a:pt x="5298186" y="657797"/>
                </a:cubicBezTo>
                <a:cubicBezTo>
                  <a:pt x="5301615" y="647986"/>
                  <a:pt x="5305044" y="638461"/>
                  <a:pt x="5308378" y="629031"/>
                </a:cubicBezTo>
                <a:cubicBezTo>
                  <a:pt x="5329238" y="570643"/>
                  <a:pt x="5348955" y="515398"/>
                  <a:pt x="5353812" y="443960"/>
                </a:cubicBezTo>
                <a:cubicBezTo>
                  <a:pt x="5358765" y="371189"/>
                  <a:pt x="5381816" y="125730"/>
                  <a:pt x="5472303" y="19717"/>
                </a:cubicBezTo>
                <a:lnTo>
                  <a:pt x="5466684" y="14859"/>
                </a:lnTo>
                <a:cubicBezTo>
                  <a:pt x="5374672" y="122587"/>
                  <a:pt x="5351336" y="370142"/>
                  <a:pt x="5346478" y="443389"/>
                </a:cubicBezTo>
                <a:cubicBezTo>
                  <a:pt x="5341716" y="513779"/>
                  <a:pt x="5322190" y="568547"/>
                  <a:pt x="5301520" y="626459"/>
                </a:cubicBezTo>
                <a:cubicBezTo>
                  <a:pt x="5298091" y="635889"/>
                  <a:pt x="5294662" y="645509"/>
                  <a:pt x="5291328" y="655320"/>
                </a:cubicBezTo>
                <a:cubicBezTo>
                  <a:pt x="5279327" y="689801"/>
                  <a:pt x="5271516" y="716756"/>
                  <a:pt x="5268754" y="741236"/>
                </a:cubicBezTo>
                <a:cubicBezTo>
                  <a:pt x="5268754" y="741236"/>
                  <a:pt x="5268564" y="741045"/>
                  <a:pt x="5268468" y="740950"/>
                </a:cubicBezTo>
                <a:cubicBezTo>
                  <a:pt x="5218843" y="693420"/>
                  <a:pt x="5191506" y="667226"/>
                  <a:pt x="5219510" y="581501"/>
                </a:cubicBezTo>
                <a:cubicBezTo>
                  <a:pt x="5239227" y="521113"/>
                  <a:pt x="5266563" y="461963"/>
                  <a:pt x="5295424" y="399288"/>
                </a:cubicBezTo>
                <a:cubicBezTo>
                  <a:pt x="5354289" y="271748"/>
                  <a:pt x="5415153" y="139827"/>
                  <a:pt x="5405152" y="0"/>
                </a:cubicBezTo>
                <a:lnTo>
                  <a:pt x="5397723" y="571"/>
                </a:lnTo>
                <a:cubicBezTo>
                  <a:pt x="5407533" y="138494"/>
                  <a:pt x="5347145" y="269462"/>
                  <a:pt x="5288661" y="396145"/>
                </a:cubicBezTo>
                <a:cubicBezTo>
                  <a:pt x="5260943" y="456248"/>
                  <a:pt x="5232274" y="518350"/>
                  <a:pt x="5212461" y="579215"/>
                </a:cubicBezTo>
                <a:cubicBezTo>
                  <a:pt x="5183029" y="669417"/>
                  <a:pt x="5213224" y="698373"/>
                  <a:pt x="5263325" y="746379"/>
                </a:cubicBezTo>
                <a:close/>
                <a:moveTo>
                  <a:pt x="7193280" y="1540383"/>
                </a:moveTo>
                <a:cubicBezTo>
                  <a:pt x="7197948" y="1537526"/>
                  <a:pt x="7202615" y="1534668"/>
                  <a:pt x="7207377" y="1531906"/>
                </a:cubicBezTo>
                <a:cubicBezTo>
                  <a:pt x="7200138" y="1536764"/>
                  <a:pt x="7192708" y="1541335"/>
                  <a:pt x="7184993" y="1545908"/>
                </a:cubicBezTo>
                <a:cubicBezTo>
                  <a:pt x="7187756" y="1544098"/>
                  <a:pt x="7190518" y="1542098"/>
                  <a:pt x="7193280" y="1540383"/>
                </a:cubicBezTo>
                <a:close/>
                <a:moveTo>
                  <a:pt x="5333238" y="821341"/>
                </a:moveTo>
                <a:cubicBezTo>
                  <a:pt x="5365528" y="862775"/>
                  <a:pt x="5386483" y="910685"/>
                  <a:pt x="5406676" y="956977"/>
                </a:cubicBezTo>
                <a:cubicBezTo>
                  <a:pt x="5423535" y="995553"/>
                  <a:pt x="5440871" y="1035463"/>
                  <a:pt x="5464683" y="1070705"/>
                </a:cubicBezTo>
                <a:cubicBezTo>
                  <a:pt x="5531073" y="1169003"/>
                  <a:pt x="5623179" y="1256538"/>
                  <a:pt x="5712428" y="1341120"/>
                </a:cubicBezTo>
                <a:cubicBezTo>
                  <a:pt x="5759958" y="1386268"/>
                  <a:pt x="5809012" y="1432846"/>
                  <a:pt x="5852446" y="1479614"/>
                </a:cubicBezTo>
                <a:lnTo>
                  <a:pt x="5861400" y="1489329"/>
                </a:lnTo>
                <a:cubicBezTo>
                  <a:pt x="5918740" y="1551337"/>
                  <a:pt x="5923407" y="1556385"/>
                  <a:pt x="6012847" y="1569244"/>
                </a:cubicBezTo>
                <a:cubicBezTo>
                  <a:pt x="6054471" y="1575245"/>
                  <a:pt x="6096096" y="1580960"/>
                  <a:pt x="6137720" y="1586770"/>
                </a:cubicBezTo>
                <a:cubicBezTo>
                  <a:pt x="6250972" y="1602486"/>
                  <a:pt x="6368034" y="1618774"/>
                  <a:pt x="6482525" y="1638681"/>
                </a:cubicBezTo>
                <a:cubicBezTo>
                  <a:pt x="6516243" y="1644491"/>
                  <a:pt x="6553962" y="1654969"/>
                  <a:pt x="6594062" y="1666113"/>
                </a:cubicBezTo>
                <a:cubicBezTo>
                  <a:pt x="6662643" y="1685163"/>
                  <a:pt x="6733318" y="1704689"/>
                  <a:pt x="6794945" y="1704689"/>
                </a:cubicBezTo>
                <a:cubicBezTo>
                  <a:pt x="6802183" y="1704689"/>
                  <a:pt x="6809423" y="1704404"/>
                  <a:pt x="6816376" y="1703832"/>
                </a:cubicBezTo>
                <a:cubicBezTo>
                  <a:pt x="6855333" y="1700593"/>
                  <a:pt x="6905530" y="1677353"/>
                  <a:pt x="6954107" y="1654969"/>
                </a:cubicBezTo>
                <a:cubicBezTo>
                  <a:pt x="6980492" y="1642777"/>
                  <a:pt x="7005352" y="1631252"/>
                  <a:pt x="7027926" y="1623155"/>
                </a:cubicBezTo>
                <a:cubicBezTo>
                  <a:pt x="7061168" y="1611154"/>
                  <a:pt x="7089839" y="1600010"/>
                  <a:pt x="7115366" y="1588960"/>
                </a:cubicBezTo>
                <a:cubicBezTo>
                  <a:pt x="7112032" y="1591628"/>
                  <a:pt x="7108699" y="1594390"/>
                  <a:pt x="7105460" y="1597057"/>
                </a:cubicBezTo>
                <a:cubicBezTo>
                  <a:pt x="7084695" y="1614107"/>
                  <a:pt x="7063169" y="1631728"/>
                  <a:pt x="7041547" y="1646777"/>
                </a:cubicBezTo>
                <a:cubicBezTo>
                  <a:pt x="6948869" y="1711262"/>
                  <a:pt x="6869907" y="1711071"/>
                  <a:pt x="6760655" y="1711166"/>
                </a:cubicBezTo>
                <a:cubicBezTo>
                  <a:pt x="6551486" y="1711166"/>
                  <a:pt x="6383846" y="1703737"/>
                  <a:pt x="6248019" y="1688687"/>
                </a:cubicBezTo>
                <a:cubicBezTo>
                  <a:pt x="5923788" y="1652778"/>
                  <a:pt x="5706618" y="1406652"/>
                  <a:pt x="5496592" y="1168718"/>
                </a:cubicBezTo>
                <a:lnTo>
                  <a:pt x="5480590" y="1150525"/>
                </a:lnTo>
                <a:cubicBezTo>
                  <a:pt x="5438585" y="1102995"/>
                  <a:pt x="5411533" y="1047559"/>
                  <a:pt x="5385340" y="993934"/>
                </a:cubicBezTo>
                <a:cubicBezTo>
                  <a:pt x="5366861" y="956120"/>
                  <a:pt x="5347811" y="917067"/>
                  <a:pt x="5323523" y="880682"/>
                </a:cubicBezTo>
                <a:cubicBezTo>
                  <a:pt x="5289424" y="829437"/>
                  <a:pt x="5275136" y="795623"/>
                  <a:pt x="5275517" y="757809"/>
                </a:cubicBezTo>
                <a:cubicBezTo>
                  <a:pt x="5293424" y="775145"/>
                  <a:pt x="5312950" y="795147"/>
                  <a:pt x="5333429" y="8213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" name="Google Shape;39;p4"/>
          <p:cNvGrpSpPr/>
          <p:nvPr/>
        </p:nvGrpSpPr>
        <p:grpSpPr>
          <a:xfrm>
            <a:off x="107748" y="-252275"/>
            <a:ext cx="9273751" cy="5477174"/>
            <a:chOff x="107748" y="-252275"/>
            <a:chExt cx="9273751" cy="5477174"/>
          </a:xfrm>
        </p:grpSpPr>
        <p:pic>
          <p:nvPicPr>
            <p:cNvPr id="40" name="Google Shape;40;p4"/>
            <p:cNvPicPr preferRelativeResize="0"/>
            <p:nvPr/>
          </p:nvPicPr>
          <p:blipFill rotWithShape="1">
            <a:blip r:embed="rId2">
              <a:alphaModFix/>
            </a:blip>
            <a:srcRect l="5562" r="5571"/>
            <a:stretch/>
          </p:blipFill>
          <p:spPr>
            <a:xfrm rot="5245699">
              <a:off x="2206627" y="-2041246"/>
              <a:ext cx="5075994" cy="905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413" y="357050"/>
              <a:ext cx="318950" cy="45607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2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4" name="Google Shape;44;p4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rot="1519492">
            <a:off x="79373" y="4019920"/>
            <a:ext cx="932743" cy="9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>
            <a:off x="0" y="182463"/>
            <a:ext cx="9145142" cy="4901862"/>
          </a:xfrm>
          <a:custGeom>
            <a:avLst/>
            <a:gdLst/>
            <a:ahLst/>
            <a:cxnLst/>
            <a:rect l="l" t="t" r="r" b="b"/>
            <a:pathLst>
              <a:path w="8129015" h="4357211" extrusionOk="0">
                <a:moveTo>
                  <a:pt x="0" y="2275618"/>
                </a:moveTo>
                <a:lnTo>
                  <a:pt x="8129016" y="2275618"/>
                </a:lnTo>
                <a:lnTo>
                  <a:pt x="8129016" y="2256663"/>
                </a:lnTo>
                <a:lnTo>
                  <a:pt x="0" y="2256663"/>
                </a:lnTo>
                <a:lnTo>
                  <a:pt x="0" y="2275618"/>
                </a:lnTo>
                <a:close/>
                <a:moveTo>
                  <a:pt x="0" y="3221831"/>
                </a:moveTo>
                <a:lnTo>
                  <a:pt x="8129016" y="3221831"/>
                </a:lnTo>
                <a:lnTo>
                  <a:pt x="8129016" y="3202877"/>
                </a:lnTo>
                <a:lnTo>
                  <a:pt x="0" y="3202877"/>
                </a:lnTo>
                <a:lnTo>
                  <a:pt x="0" y="3221831"/>
                </a:lnTo>
                <a:close/>
                <a:moveTo>
                  <a:pt x="0" y="2843308"/>
                </a:moveTo>
                <a:lnTo>
                  <a:pt x="8129016" y="2843308"/>
                </a:lnTo>
                <a:lnTo>
                  <a:pt x="8129016" y="2824353"/>
                </a:lnTo>
                <a:lnTo>
                  <a:pt x="0" y="2824353"/>
                </a:lnTo>
                <a:lnTo>
                  <a:pt x="0" y="2843308"/>
                </a:lnTo>
                <a:close/>
                <a:moveTo>
                  <a:pt x="0" y="3410998"/>
                </a:moveTo>
                <a:lnTo>
                  <a:pt x="8129016" y="3410998"/>
                </a:lnTo>
                <a:lnTo>
                  <a:pt x="8129016" y="3392043"/>
                </a:lnTo>
                <a:lnTo>
                  <a:pt x="0" y="3392043"/>
                </a:lnTo>
                <a:lnTo>
                  <a:pt x="0" y="3410998"/>
                </a:lnTo>
                <a:close/>
                <a:moveTo>
                  <a:pt x="0" y="2654046"/>
                </a:moveTo>
                <a:lnTo>
                  <a:pt x="8129016" y="2654046"/>
                </a:lnTo>
                <a:lnTo>
                  <a:pt x="8129016" y="2635091"/>
                </a:lnTo>
                <a:lnTo>
                  <a:pt x="0" y="2635091"/>
                </a:lnTo>
                <a:lnTo>
                  <a:pt x="0" y="2654046"/>
                </a:lnTo>
                <a:close/>
                <a:moveTo>
                  <a:pt x="0" y="3032570"/>
                </a:moveTo>
                <a:lnTo>
                  <a:pt x="8129016" y="3032570"/>
                </a:lnTo>
                <a:lnTo>
                  <a:pt x="8129016" y="3013615"/>
                </a:lnTo>
                <a:lnTo>
                  <a:pt x="0" y="3013615"/>
                </a:lnTo>
                <a:lnTo>
                  <a:pt x="0" y="3032570"/>
                </a:lnTo>
                <a:close/>
                <a:moveTo>
                  <a:pt x="0" y="3600260"/>
                </a:moveTo>
                <a:lnTo>
                  <a:pt x="8129016" y="3600260"/>
                </a:lnTo>
                <a:lnTo>
                  <a:pt x="8129016" y="3581305"/>
                </a:lnTo>
                <a:lnTo>
                  <a:pt x="0" y="3581305"/>
                </a:lnTo>
                <a:lnTo>
                  <a:pt x="0" y="3600260"/>
                </a:lnTo>
                <a:close/>
                <a:moveTo>
                  <a:pt x="0" y="4357212"/>
                </a:moveTo>
                <a:lnTo>
                  <a:pt x="8129016" y="4357212"/>
                </a:lnTo>
                <a:lnTo>
                  <a:pt x="8129016" y="4338257"/>
                </a:lnTo>
                <a:lnTo>
                  <a:pt x="0" y="4338257"/>
                </a:lnTo>
                <a:lnTo>
                  <a:pt x="0" y="4357212"/>
                </a:lnTo>
                <a:close/>
                <a:moveTo>
                  <a:pt x="0" y="4167949"/>
                </a:moveTo>
                <a:lnTo>
                  <a:pt x="8129016" y="4167949"/>
                </a:lnTo>
                <a:lnTo>
                  <a:pt x="8129016" y="4148995"/>
                </a:lnTo>
                <a:lnTo>
                  <a:pt x="0" y="4148995"/>
                </a:lnTo>
                <a:lnTo>
                  <a:pt x="0" y="4167949"/>
                </a:lnTo>
                <a:close/>
                <a:moveTo>
                  <a:pt x="0" y="3789426"/>
                </a:moveTo>
                <a:lnTo>
                  <a:pt x="8129016" y="3789426"/>
                </a:lnTo>
                <a:lnTo>
                  <a:pt x="8129016" y="3770471"/>
                </a:lnTo>
                <a:lnTo>
                  <a:pt x="0" y="3770471"/>
                </a:lnTo>
                <a:lnTo>
                  <a:pt x="0" y="3789426"/>
                </a:lnTo>
                <a:close/>
                <a:moveTo>
                  <a:pt x="0" y="3978688"/>
                </a:moveTo>
                <a:lnTo>
                  <a:pt x="8129016" y="3978688"/>
                </a:lnTo>
                <a:lnTo>
                  <a:pt x="8129016" y="3959733"/>
                </a:lnTo>
                <a:lnTo>
                  <a:pt x="0" y="3959733"/>
                </a:lnTo>
                <a:lnTo>
                  <a:pt x="0" y="3978688"/>
                </a:lnTo>
                <a:close/>
                <a:moveTo>
                  <a:pt x="0" y="2464784"/>
                </a:moveTo>
                <a:lnTo>
                  <a:pt x="8129016" y="2464784"/>
                </a:lnTo>
                <a:lnTo>
                  <a:pt x="8129016" y="2445830"/>
                </a:lnTo>
                <a:lnTo>
                  <a:pt x="0" y="2445830"/>
                </a:lnTo>
                <a:lnTo>
                  <a:pt x="0" y="2464784"/>
                </a:lnTo>
                <a:close/>
                <a:moveTo>
                  <a:pt x="0" y="397478"/>
                </a:moveTo>
                <a:lnTo>
                  <a:pt x="8129016" y="397478"/>
                </a:lnTo>
                <a:lnTo>
                  <a:pt x="8129016" y="378524"/>
                </a:lnTo>
                <a:lnTo>
                  <a:pt x="0" y="378524"/>
                </a:lnTo>
                <a:lnTo>
                  <a:pt x="0" y="397478"/>
                </a:lnTo>
                <a:close/>
                <a:moveTo>
                  <a:pt x="0" y="2100644"/>
                </a:moveTo>
                <a:lnTo>
                  <a:pt x="8129016" y="2100644"/>
                </a:lnTo>
                <a:lnTo>
                  <a:pt x="8129016" y="2081689"/>
                </a:lnTo>
                <a:lnTo>
                  <a:pt x="0" y="2081689"/>
                </a:lnTo>
                <a:lnTo>
                  <a:pt x="0" y="2100644"/>
                </a:lnTo>
                <a:close/>
                <a:moveTo>
                  <a:pt x="0" y="965168"/>
                </a:moveTo>
                <a:lnTo>
                  <a:pt x="8129016" y="965168"/>
                </a:lnTo>
                <a:lnTo>
                  <a:pt x="8129016" y="946214"/>
                </a:lnTo>
                <a:lnTo>
                  <a:pt x="0" y="946214"/>
                </a:lnTo>
                <a:lnTo>
                  <a:pt x="0" y="965168"/>
                </a:lnTo>
                <a:close/>
                <a:moveTo>
                  <a:pt x="0" y="775907"/>
                </a:moveTo>
                <a:lnTo>
                  <a:pt x="8129016" y="775907"/>
                </a:lnTo>
                <a:lnTo>
                  <a:pt x="8129016" y="756952"/>
                </a:lnTo>
                <a:lnTo>
                  <a:pt x="0" y="756952"/>
                </a:lnTo>
                <a:lnTo>
                  <a:pt x="0" y="775907"/>
                </a:lnTo>
                <a:close/>
                <a:moveTo>
                  <a:pt x="0" y="0"/>
                </a:moveTo>
                <a:lnTo>
                  <a:pt x="0" y="18955"/>
                </a:lnTo>
                <a:lnTo>
                  <a:pt x="8129016" y="18955"/>
                </a:lnTo>
                <a:lnTo>
                  <a:pt x="8129016" y="0"/>
                </a:lnTo>
                <a:lnTo>
                  <a:pt x="0" y="0"/>
                </a:lnTo>
                <a:close/>
                <a:moveTo>
                  <a:pt x="0" y="208121"/>
                </a:moveTo>
                <a:lnTo>
                  <a:pt x="8129016" y="208121"/>
                </a:lnTo>
                <a:lnTo>
                  <a:pt x="8129016" y="189166"/>
                </a:lnTo>
                <a:lnTo>
                  <a:pt x="0" y="189166"/>
                </a:lnTo>
                <a:lnTo>
                  <a:pt x="0" y="208121"/>
                </a:lnTo>
                <a:close/>
                <a:moveTo>
                  <a:pt x="0" y="586645"/>
                </a:moveTo>
                <a:lnTo>
                  <a:pt x="8129016" y="586645"/>
                </a:lnTo>
                <a:lnTo>
                  <a:pt x="8129016" y="567690"/>
                </a:lnTo>
                <a:lnTo>
                  <a:pt x="0" y="567690"/>
                </a:lnTo>
                <a:lnTo>
                  <a:pt x="0" y="586645"/>
                </a:lnTo>
                <a:close/>
                <a:moveTo>
                  <a:pt x="0" y="1911287"/>
                </a:moveTo>
                <a:lnTo>
                  <a:pt x="8129016" y="1911287"/>
                </a:lnTo>
                <a:lnTo>
                  <a:pt x="8129016" y="1892332"/>
                </a:lnTo>
                <a:lnTo>
                  <a:pt x="0" y="1892332"/>
                </a:lnTo>
                <a:lnTo>
                  <a:pt x="0" y="1911287"/>
                </a:lnTo>
                <a:close/>
                <a:moveTo>
                  <a:pt x="0" y="1722025"/>
                </a:moveTo>
                <a:lnTo>
                  <a:pt x="8129016" y="1722025"/>
                </a:lnTo>
                <a:lnTo>
                  <a:pt x="8129016" y="1703070"/>
                </a:lnTo>
                <a:lnTo>
                  <a:pt x="0" y="1703070"/>
                </a:lnTo>
                <a:lnTo>
                  <a:pt x="0" y="1722025"/>
                </a:lnTo>
                <a:close/>
                <a:moveTo>
                  <a:pt x="0" y="1532763"/>
                </a:moveTo>
                <a:lnTo>
                  <a:pt x="8129016" y="1532763"/>
                </a:lnTo>
                <a:lnTo>
                  <a:pt x="8129016" y="1513808"/>
                </a:lnTo>
                <a:lnTo>
                  <a:pt x="0" y="1513808"/>
                </a:lnTo>
                <a:lnTo>
                  <a:pt x="0" y="1532763"/>
                </a:lnTo>
                <a:close/>
                <a:moveTo>
                  <a:pt x="0" y="1154240"/>
                </a:moveTo>
                <a:lnTo>
                  <a:pt x="8129016" y="1154240"/>
                </a:lnTo>
                <a:lnTo>
                  <a:pt x="8129016" y="1135285"/>
                </a:lnTo>
                <a:lnTo>
                  <a:pt x="0" y="1135285"/>
                </a:lnTo>
                <a:lnTo>
                  <a:pt x="0" y="1154240"/>
                </a:lnTo>
                <a:close/>
                <a:moveTo>
                  <a:pt x="0" y="1343501"/>
                </a:moveTo>
                <a:lnTo>
                  <a:pt x="8129016" y="1343501"/>
                </a:lnTo>
                <a:lnTo>
                  <a:pt x="8129016" y="1324547"/>
                </a:lnTo>
                <a:lnTo>
                  <a:pt x="0" y="1324547"/>
                </a:lnTo>
                <a:lnTo>
                  <a:pt x="0" y="13435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7"/>
          <p:cNvGrpSpPr/>
          <p:nvPr/>
        </p:nvGrpSpPr>
        <p:grpSpPr>
          <a:xfrm rot="10800000" flipH="1">
            <a:off x="-2265636" y="79644"/>
            <a:ext cx="11735680" cy="4021658"/>
            <a:chOff x="-2265636" y="1312571"/>
            <a:chExt cx="11735680" cy="4021658"/>
          </a:xfrm>
        </p:grpSpPr>
        <p:sp>
          <p:nvSpPr>
            <p:cNvPr id="75" name="Google Shape;75;p7"/>
            <p:cNvSpPr/>
            <p:nvPr/>
          </p:nvSpPr>
          <p:spPr>
            <a:xfrm rot="8100000">
              <a:off x="-1712289" y="1937141"/>
              <a:ext cx="2914964" cy="2772519"/>
            </a:xfrm>
            <a:custGeom>
              <a:avLst/>
              <a:gdLst/>
              <a:ahLst/>
              <a:cxnLst/>
              <a:rect l="l" t="t" r="r" b="b"/>
              <a:pathLst>
                <a:path w="2521334" h="2398125" extrusionOk="0">
                  <a:moveTo>
                    <a:pt x="2365506" y="1501252"/>
                  </a:moveTo>
                  <a:cubicBezTo>
                    <a:pt x="2087567" y="1118156"/>
                    <a:pt x="1758097" y="782114"/>
                    <a:pt x="1437485" y="434738"/>
                  </a:cubicBezTo>
                  <a:cubicBezTo>
                    <a:pt x="1359380" y="350060"/>
                    <a:pt x="1255844" y="211281"/>
                    <a:pt x="1150688" y="163465"/>
                  </a:cubicBezTo>
                  <a:cubicBezTo>
                    <a:pt x="1024196" y="105839"/>
                    <a:pt x="790452" y="110602"/>
                    <a:pt x="655483" y="87361"/>
                  </a:cubicBezTo>
                  <a:cubicBezTo>
                    <a:pt x="440218" y="50213"/>
                    <a:pt x="222191" y="-4555"/>
                    <a:pt x="2544" y="302"/>
                  </a:cubicBezTo>
                  <a:cubicBezTo>
                    <a:pt x="-15649" y="241666"/>
                    <a:pt x="68552" y="626762"/>
                    <a:pt x="101890" y="869078"/>
                  </a:cubicBezTo>
                  <a:cubicBezTo>
                    <a:pt x="150658" y="1223503"/>
                    <a:pt x="202855" y="1596311"/>
                    <a:pt x="228382" y="1950451"/>
                  </a:cubicBezTo>
                  <a:cubicBezTo>
                    <a:pt x="240098" y="2113043"/>
                    <a:pt x="179138" y="2240773"/>
                    <a:pt x="145991" y="2398126"/>
                  </a:cubicBezTo>
                  <a:cubicBezTo>
                    <a:pt x="547374" y="2395935"/>
                    <a:pt x="968284" y="2340785"/>
                    <a:pt x="1370810" y="2314401"/>
                  </a:cubicBezTo>
                  <a:cubicBezTo>
                    <a:pt x="1521496" y="2304495"/>
                    <a:pt x="1669895" y="2269729"/>
                    <a:pt x="1820771" y="2258680"/>
                  </a:cubicBezTo>
                  <a:cubicBezTo>
                    <a:pt x="1942596" y="2249726"/>
                    <a:pt x="2288639" y="2320021"/>
                    <a:pt x="2386842" y="2256013"/>
                  </a:cubicBezTo>
                  <a:cubicBezTo>
                    <a:pt x="2631920" y="2096469"/>
                    <a:pt x="2490951" y="1674035"/>
                    <a:pt x="2365506" y="1501157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7917428" y="1517250"/>
              <a:ext cx="1552617" cy="1275278"/>
            </a:xfrm>
            <a:custGeom>
              <a:avLst/>
              <a:gdLst/>
              <a:ahLst/>
              <a:cxnLst/>
              <a:rect l="l" t="t" r="r" b="b"/>
              <a:pathLst>
                <a:path w="1344257" h="1104137" extrusionOk="0">
                  <a:moveTo>
                    <a:pt x="1074250" y="577310"/>
                  </a:moveTo>
                  <a:cubicBezTo>
                    <a:pt x="1006814" y="540163"/>
                    <a:pt x="866320" y="477774"/>
                    <a:pt x="831173" y="412813"/>
                  </a:cubicBezTo>
                  <a:cubicBezTo>
                    <a:pt x="780976" y="319849"/>
                    <a:pt x="840412" y="56483"/>
                    <a:pt x="688869" y="0"/>
                  </a:cubicBezTo>
                  <a:cubicBezTo>
                    <a:pt x="512752" y="99060"/>
                    <a:pt x="310346" y="158591"/>
                    <a:pt x="139181" y="268796"/>
                  </a:cubicBezTo>
                  <a:cubicBezTo>
                    <a:pt x="10594" y="351568"/>
                    <a:pt x="-12647" y="391382"/>
                    <a:pt x="5355" y="553879"/>
                  </a:cubicBezTo>
                  <a:cubicBezTo>
                    <a:pt x="12785" y="620649"/>
                    <a:pt x="20309" y="705898"/>
                    <a:pt x="46884" y="768382"/>
                  </a:cubicBezTo>
                  <a:cubicBezTo>
                    <a:pt x="77745" y="841153"/>
                    <a:pt x="79841" y="827913"/>
                    <a:pt x="169852" y="846391"/>
                  </a:cubicBezTo>
                  <a:cubicBezTo>
                    <a:pt x="439409" y="901827"/>
                    <a:pt x="700394" y="994696"/>
                    <a:pt x="967761" y="1056989"/>
                  </a:cubicBezTo>
                  <a:cubicBezTo>
                    <a:pt x="1004146" y="1065466"/>
                    <a:pt x="1110827" y="1104138"/>
                    <a:pt x="1168739" y="1104138"/>
                  </a:cubicBezTo>
                  <a:cubicBezTo>
                    <a:pt x="1181121" y="1104138"/>
                    <a:pt x="1191218" y="1102423"/>
                    <a:pt x="1197981" y="1098232"/>
                  </a:cubicBezTo>
                  <a:cubicBezTo>
                    <a:pt x="1242176" y="1070896"/>
                    <a:pt x="1347332" y="795528"/>
                    <a:pt x="1344189" y="738188"/>
                  </a:cubicBezTo>
                  <a:cubicBezTo>
                    <a:pt x="1339713" y="657320"/>
                    <a:pt x="1148927" y="618554"/>
                    <a:pt x="1074250" y="5773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Google Shape;77;p7"/>
          <p:cNvSpPr/>
          <p:nvPr/>
        </p:nvSpPr>
        <p:spPr>
          <a:xfrm flipH="1">
            <a:off x="-562826" y="-435902"/>
            <a:ext cx="10032881" cy="4470427"/>
          </a:xfrm>
          <a:custGeom>
            <a:avLst/>
            <a:gdLst/>
            <a:ahLst/>
            <a:cxnLst/>
            <a:rect l="l" t="t" r="r" b="b"/>
            <a:pathLst>
              <a:path w="8378189" h="3733133" extrusionOk="0">
                <a:moveTo>
                  <a:pt x="7611523" y="1644110"/>
                </a:moveTo>
                <a:cubicBezTo>
                  <a:pt x="7618857" y="1598295"/>
                  <a:pt x="7626382" y="1550956"/>
                  <a:pt x="7646575" y="1517237"/>
                </a:cubicBezTo>
                <a:cubicBezTo>
                  <a:pt x="7679912" y="1461516"/>
                  <a:pt x="7756875" y="1433989"/>
                  <a:pt x="7831360" y="1407319"/>
                </a:cubicBezTo>
                <a:cubicBezTo>
                  <a:pt x="7876794" y="1391031"/>
                  <a:pt x="7923848" y="1374267"/>
                  <a:pt x="7959090" y="1351217"/>
                </a:cubicBezTo>
                <a:cubicBezTo>
                  <a:pt x="8056436" y="1287685"/>
                  <a:pt x="8197882" y="1155573"/>
                  <a:pt x="8265986" y="1044321"/>
                </a:cubicBezTo>
                <a:lnTo>
                  <a:pt x="8259604" y="1040416"/>
                </a:lnTo>
                <a:cubicBezTo>
                  <a:pt x="8192072" y="1150810"/>
                  <a:pt x="8051674" y="1281970"/>
                  <a:pt x="7954995" y="1345025"/>
                </a:cubicBezTo>
                <a:cubicBezTo>
                  <a:pt x="7920419" y="1367600"/>
                  <a:pt x="7875937" y="1383506"/>
                  <a:pt x="7828788" y="1400366"/>
                </a:cubicBezTo>
                <a:cubicBezTo>
                  <a:pt x="7753160" y="1427417"/>
                  <a:pt x="7674865" y="1455515"/>
                  <a:pt x="7640193" y="1513523"/>
                </a:cubicBezTo>
                <a:cubicBezTo>
                  <a:pt x="7619334" y="1548479"/>
                  <a:pt x="7611618" y="1596581"/>
                  <a:pt x="7604189" y="1643063"/>
                </a:cubicBezTo>
                <a:cubicBezTo>
                  <a:pt x="7599712" y="1671161"/>
                  <a:pt x="7595426" y="1697641"/>
                  <a:pt x="7588473" y="1720787"/>
                </a:cubicBezTo>
                <a:cubicBezTo>
                  <a:pt x="7576185" y="1761839"/>
                  <a:pt x="7568565" y="1809845"/>
                  <a:pt x="7561231" y="1860899"/>
                </a:cubicBezTo>
                <a:cubicBezTo>
                  <a:pt x="7547515" y="1890903"/>
                  <a:pt x="7534275" y="1921002"/>
                  <a:pt x="7521226" y="1950720"/>
                </a:cubicBezTo>
                <a:cubicBezTo>
                  <a:pt x="7477887" y="2049589"/>
                  <a:pt x="7433310" y="2151317"/>
                  <a:pt x="7374350" y="2242661"/>
                </a:cubicBezTo>
                <a:cubicBezTo>
                  <a:pt x="7292816" y="2295716"/>
                  <a:pt x="7191471" y="2337626"/>
                  <a:pt x="7109365" y="2371439"/>
                </a:cubicBezTo>
                <a:cubicBezTo>
                  <a:pt x="7091648" y="2378774"/>
                  <a:pt x="7074884" y="2385632"/>
                  <a:pt x="7059454" y="2392204"/>
                </a:cubicBezTo>
                <a:lnTo>
                  <a:pt x="7054596" y="2394299"/>
                </a:lnTo>
                <a:lnTo>
                  <a:pt x="7058216" y="2398205"/>
                </a:lnTo>
                <a:cubicBezTo>
                  <a:pt x="7059073" y="2399157"/>
                  <a:pt x="7060025" y="2400014"/>
                  <a:pt x="7061074" y="2400776"/>
                </a:cubicBezTo>
                <a:cubicBezTo>
                  <a:pt x="7028593" y="2407539"/>
                  <a:pt x="6995255" y="2415159"/>
                  <a:pt x="6960203" y="2423065"/>
                </a:cubicBezTo>
                <a:cubicBezTo>
                  <a:pt x="6925532" y="2430875"/>
                  <a:pt x="6889909" y="2438972"/>
                  <a:pt x="6853809" y="2446496"/>
                </a:cubicBezTo>
                <a:cubicBezTo>
                  <a:pt x="6818567" y="2449259"/>
                  <a:pt x="6782753" y="2453831"/>
                  <a:pt x="6745986" y="2461927"/>
                </a:cubicBezTo>
                <a:cubicBezTo>
                  <a:pt x="6715697" y="2468594"/>
                  <a:pt x="6685407" y="2474119"/>
                  <a:pt x="6655213" y="2478881"/>
                </a:cubicBezTo>
                <a:cubicBezTo>
                  <a:pt x="6584347" y="2485835"/>
                  <a:pt x="6515291" y="2486120"/>
                  <a:pt x="6452140" y="2474309"/>
                </a:cubicBezTo>
                <a:cubicBezTo>
                  <a:pt x="6431375" y="2470404"/>
                  <a:pt x="6410039" y="2465546"/>
                  <a:pt x="6389275" y="2460784"/>
                </a:cubicBezTo>
                <a:cubicBezTo>
                  <a:pt x="6350984" y="2452021"/>
                  <a:pt x="6311456" y="2442972"/>
                  <a:pt x="6271451" y="2439067"/>
                </a:cubicBezTo>
                <a:cubicBezTo>
                  <a:pt x="6117622" y="2423827"/>
                  <a:pt x="5995416" y="2427732"/>
                  <a:pt x="5861400" y="2494312"/>
                </a:cubicBezTo>
                <a:cubicBezTo>
                  <a:pt x="5803107" y="2523363"/>
                  <a:pt x="5744147" y="2558129"/>
                  <a:pt x="5681758" y="2594896"/>
                </a:cubicBezTo>
                <a:cubicBezTo>
                  <a:pt x="5572316" y="2659475"/>
                  <a:pt x="5459254" y="2726150"/>
                  <a:pt x="5348955" y="2759964"/>
                </a:cubicBezTo>
                <a:cubicBezTo>
                  <a:pt x="5306949" y="2772823"/>
                  <a:pt x="5256467" y="2769394"/>
                  <a:pt x="5207508" y="2766155"/>
                </a:cubicBezTo>
                <a:cubicBezTo>
                  <a:pt x="5183886" y="2764536"/>
                  <a:pt x="5161598" y="2763107"/>
                  <a:pt x="5140642" y="2763393"/>
                </a:cubicBezTo>
                <a:cubicBezTo>
                  <a:pt x="5033677" y="2764917"/>
                  <a:pt x="4924997" y="2771013"/>
                  <a:pt x="4819936" y="2776824"/>
                </a:cubicBezTo>
                <a:cubicBezTo>
                  <a:pt x="4706303" y="2783110"/>
                  <a:pt x="4588765" y="2789682"/>
                  <a:pt x="4473226" y="2790539"/>
                </a:cubicBezTo>
                <a:cubicBezTo>
                  <a:pt x="4269962" y="2792063"/>
                  <a:pt x="4093178" y="2817876"/>
                  <a:pt x="3900297" y="2874359"/>
                </a:cubicBezTo>
                <a:cubicBezTo>
                  <a:pt x="3770567" y="2912364"/>
                  <a:pt x="3646265" y="2957608"/>
                  <a:pt x="3520916" y="3012377"/>
                </a:cubicBezTo>
                <a:cubicBezTo>
                  <a:pt x="3312890" y="3074384"/>
                  <a:pt x="3100769" y="3133249"/>
                  <a:pt x="2888933" y="3173540"/>
                </a:cubicBezTo>
                <a:cubicBezTo>
                  <a:pt x="2833688" y="3184017"/>
                  <a:pt x="2780824" y="3195828"/>
                  <a:pt x="2729675" y="3207163"/>
                </a:cubicBezTo>
                <a:cubicBezTo>
                  <a:pt x="2589752" y="3238214"/>
                  <a:pt x="2457926" y="3267742"/>
                  <a:pt x="2301145" y="3266599"/>
                </a:cubicBezTo>
                <a:cubicBezTo>
                  <a:pt x="2109978" y="3265361"/>
                  <a:pt x="1923669" y="3259741"/>
                  <a:pt x="1747266" y="3250025"/>
                </a:cubicBezTo>
                <a:cubicBezTo>
                  <a:pt x="1714786" y="3248216"/>
                  <a:pt x="1682210" y="3246120"/>
                  <a:pt x="1649540" y="3244025"/>
                </a:cubicBezTo>
                <a:cubicBezTo>
                  <a:pt x="1473232" y="3232595"/>
                  <a:pt x="1290923" y="3220784"/>
                  <a:pt x="1115473" y="3258122"/>
                </a:cubicBezTo>
                <a:cubicBezTo>
                  <a:pt x="1112139" y="3258884"/>
                  <a:pt x="1108710" y="3259645"/>
                  <a:pt x="1105376" y="3260408"/>
                </a:cubicBezTo>
                <a:cubicBezTo>
                  <a:pt x="967550" y="3257931"/>
                  <a:pt x="831533" y="3265646"/>
                  <a:pt x="702850" y="3297174"/>
                </a:cubicBezTo>
                <a:cubicBezTo>
                  <a:pt x="457676" y="3357277"/>
                  <a:pt x="208026" y="3491484"/>
                  <a:pt x="0" y="3675031"/>
                </a:cubicBezTo>
                <a:lnTo>
                  <a:pt x="4953" y="3680651"/>
                </a:lnTo>
                <a:cubicBezTo>
                  <a:pt x="212122" y="3497866"/>
                  <a:pt x="460534" y="3364325"/>
                  <a:pt x="704660" y="3304508"/>
                </a:cubicBezTo>
                <a:cubicBezTo>
                  <a:pt x="823722" y="3275362"/>
                  <a:pt x="949452" y="3266694"/>
                  <a:pt x="1077087" y="3267647"/>
                </a:cubicBezTo>
                <a:cubicBezTo>
                  <a:pt x="1041654" y="3277362"/>
                  <a:pt x="1006602" y="3289649"/>
                  <a:pt x="972312" y="3301556"/>
                </a:cubicBezTo>
                <a:cubicBezTo>
                  <a:pt x="910971" y="3322987"/>
                  <a:pt x="847535" y="3345085"/>
                  <a:pt x="782955" y="3352610"/>
                </a:cubicBezTo>
                <a:cubicBezTo>
                  <a:pt x="607409" y="3372993"/>
                  <a:pt x="451390" y="3422237"/>
                  <a:pt x="319278" y="3499104"/>
                </a:cubicBezTo>
                <a:cubicBezTo>
                  <a:pt x="266033" y="3530060"/>
                  <a:pt x="214503" y="3571970"/>
                  <a:pt x="164687" y="3612547"/>
                </a:cubicBezTo>
                <a:cubicBezTo>
                  <a:pt x="114681" y="3653219"/>
                  <a:pt x="63055" y="3695319"/>
                  <a:pt x="9334" y="3726656"/>
                </a:cubicBezTo>
                <a:lnTo>
                  <a:pt x="13049" y="3733133"/>
                </a:lnTo>
                <a:cubicBezTo>
                  <a:pt x="67247" y="3701510"/>
                  <a:pt x="119158" y="3659219"/>
                  <a:pt x="169354" y="3618357"/>
                </a:cubicBezTo>
                <a:cubicBezTo>
                  <a:pt x="218980" y="3577971"/>
                  <a:pt x="270320" y="3536156"/>
                  <a:pt x="322993" y="3505581"/>
                </a:cubicBezTo>
                <a:cubicBezTo>
                  <a:pt x="454247" y="3429191"/>
                  <a:pt x="609314" y="3380232"/>
                  <a:pt x="783812" y="3360039"/>
                </a:cubicBezTo>
                <a:cubicBezTo>
                  <a:pt x="849249" y="3352419"/>
                  <a:pt x="913067" y="3330131"/>
                  <a:pt x="974789" y="3308604"/>
                </a:cubicBezTo>
                <a:cubicBezTo>
                  <a:pt x="1017651" y="3293650"/>
                  <a:pt x="1061847" y="3278219"/>
                  <a:pt x="1106234" y="3267932"/>
                </a:cubicBezTo>
                <a:cubicBezTo>
                  <a:pt x="1213771" y="3269933"/>
                  <a:pt x="1322451" y="3278219"/>
                  <a:pt x="1429512" y="3286316"/>
                </a:cubicBezTo>
                <a:cubicBezTo>
                  <a:pt x="1501331" y="3291745"/>
                  <a:pt x="1569149" y="3296984"/>
                  <a:pt x="1636300" y="3300222"/>
                </a:cubicBezTo>
                <a:cubicBezTo>
                  <a:pt x="1672304" y="3302032"/>
                  <a:pt x="1708976" y="3304032"/>
                  <a:pt x="1746028" y="3306032"/>
                </a:cubicBezTo>
                <a:cubicBezTo>
                  <a:pt x="2043112" y="3322320"/>
                  <a:pt x="2379917" y="3340703"/>
                  <a:pt x="2653379" y="3246787"/>
                </a:cubicBezTo>
                <a:cubicBezTo>
                  <a:pt x="2774728" y="3205067"/>
                  <a:pt x="2905506" y="3179921"/>
                  <a:pt x="3031903" y="3155537"/>
                </a:cubicBezTo>
                <a:cubicBezTo>
                  <a:pt x="3192209" y="3124676"/>
                  <a:pt x="3358039" y="3092768"/>
                  <a:pt x="3506724" y="3026759"/>
                </a:cubicBezTo>
                <a:cubicBezTo>
                  <a:pt x="3512344" y="3024283"/>
                  <a:pt x="3517868" y="3021902"/>
                  <a:pt x="3523488" y="3019425"/>
                </a:cubicBezTo>
                <a:cubicBezTo>
                  <a:pt x="3587401" y="3000375"/>
                  <a:pt x="3651028" y="2981039"/>
                  <a:pt x="3714083" y="2961799"/>
                </a:cubicBezTo>
                <a:cubicBezTo>
                  <a:pt x="3754088" y="2949607"/>
                  <a:pt x="3793998" y="2937510"/>
                  <a:pt x="3833717" y="2925509"/>
                </a:cubicBezTo>
                <a:cubicBezTo>
                  <a:pt x="3977069" y="2882265"/>
                  <a:pt x="4137184" y="2883027"/>
                  <a:pt x="4291965" y="2883789"/>
                </a:cubicBezTo>
                <a:cubicBezTo>
                  <a:pt x="4311968" y="2883884"/>
                  <a:pt x="4331875" y="2883980"/>
                  <a:pt x="4351592" y="2883980"/>
                </a:cubicBezTo>
                <a:cubicBezTo>
                  <a:pt x="4386548" y="2883980"/>
                  <a:pt x="4422267" y="2884646"/>
                  <a:pt x="4456843" y="2885313"/>
                </a:cubicBezTo>
                <a:cubicBezTo>
                  <a:pt x="4525328" y="2886551"/>
                  <a:pt x="4596194" y="2887885"/>
                  <a:pt x="4665250" y="2884170"/>
                </a:cubicBezTo>
                <a:cubicBezTo>
                  <a:pt x="4731449" y="2880646"/>
                  <a:pt x="4794885" y="2866644"/>
                  <a:pt x="4856226" y="2853119"/>
                </a:cubicBezTo>
                <a:cubicBezTo>
                  <a:pt x="4912328" y="2840736"/>
                  <a:pt x="4970241" y="2827973"/>
                  <a:pt x="5030343" y="2823210"/>
                </a:cubicBezTo>
                <a:cubicBezTo>
                  <a:pt x="5099495" y="2817686"/>
                  <a:pt x="5171218" y="2819876"/>
                  <a:pt x="5240560" y="2821877"/>
                </a:cubicBezTo>
                <a:cubicBezTo>
                  <a:pt x="5358384" y="2825401"/>
                  <a:pt x="5480018" y="2828925"/>
                  <a:pt x="5593937" y="2795683"/>
                </a:cubicBezTo>
                <a:cubicBezTo>
                  <a:pt x="5675662" y="2771775"/>
                  <a:pt x="5728145" y="2751677"/>
                  <a:pt x="5788342" y="2707862"/>
                </a:cubicBezTo>
                <a:cubicBezTo>
                  <a:pt x="5802345" y="2697670"/>
                  <a:pt x="5815394" y="2686812"/>
                  <a:pt x="5827967" y="2676239"/>
                </a:cubicBezTo>
                <a:cubicBezTo>
                  <a:pt x="5854161" y="2654332"/>
                  <a:pt x="5878830" y="2633662"/>
                  <a:pt x="5911596" y="2618994"/>
                </a:cubicBezTo>
                <a:cubicBezTo>
                  <a:pt x="6081046" y="2542985"/>
                  <a:pt x="6247829" y="2528221"/>
                  <a:pt x="6424327" y="2512600"/>
                </a:cubicBezTo>
                <a:cubicBezTo>
                  <a:pt x="6500241" y="2505837"/>
                  <a:pt x="6578061" y="2498884"/>
                  <a:pt x="6656261" y="2486597"/>
                </a:cubicBezTo>
                <a:cubicBezTo>
                  <a:pt x="6721983" y="2480120"/>
                  <a:pt x="6789230" y="2468023"/>
                  <a:pt x="6854952" y="2454212"/>
                </a:cubicBezTo>
                <a:cubicBezTo>
                  <a:pt x="6890480" y="2451449"/>
                  <a:pt x="6925342" y="2450497"/>
                  <a:pt x="6959632" y="2449640"/>
                </a:cubicBezTo>
                <a:cubicBezTo>
                  <a:pt x="7104126" y="2445830"/>
                  <a:pt x="7240715" y="2442210"/>
                  <a:pt x="7351395" y="2290001"/>
                </a:cubicBezTo>
                <a:cubicBezTo>
                  <a:pt x="7361301" y="2276380"/>
                  <a:pt x="7370731" y="2262474"/>
                  <a:pt x="7379875" y="2248376"/>
                </a:cubicBezTo>
                <a:cubicBezTo>
                  <a:pt x="7425976" y="2218182"/>
                  <a:pt x="7465791" y="2184368"/>
                  <a:pt x="7492365" y="2146268"/>
                </a:cubicBezTo>
                <a:cubicBezTo>
                  <a:pt x="7537324" y="2081879"/>
                  <a:pt x="7551801" y="1980343"/>
                  <a:pt x="7565803" y="1882140"/>
                </a:cubicBezTo>
                <a:cubicBezTo>
                  <a:pt x="7566660" y="1875854"/>
                  <a:pt x="7567613" y="1869567"/>
                  <a:pt x="7568470" y="1863376"/>
                </a:cubicBezTo>
                <a:cubicBezTo>
                  <a:pt x="7588473" y="1819466"/>
                  <a:pt x="7609332" y="1775746"/>
                  <a:pt x="7632287" y="1733741"/>
                </a:cubicBezTo>
                <a:cubicBezTo>
                  <a:pt x="7727537" y="1559624"/>
                  <a:pt x="7912894" y="1473327"/>
                  <a:pt x="8092155" y="1389888"/>
                </a:cubicBezTo>
                <a:cubicBezTo>
                  <a:pt x="8137970" y="1368552"/>
                  <a:pt x="8185404" y="1346454"/>
                  <a:pt x="8229886" y="1323499"/>
                </a:cubicBezTo>
                <a:lnTo>
                  <a:pt x="8226457" y="1316927"/>
                </a:lnTo>
                <a:cubicBezTo>
                  <a:pt x="8182071" y="1339882"/>
                  <a:pt x="8134731" y="1361885"/>
                  <a:pt x="8089011" y="1383221"/>
                </a:cubicBezTo>
                <a:cubicBezTo>
                  <a:pt x="7908703" y="1467136"/>
                  <a:pt x="7722203" y="1554004"/>
                  <a:pt x="7625811" y="1730216"/>
                </a:cubicBezTo>
                <a:cubicBezTo>
                  <a:pt x="7606856" y="1764887"/>
                  <a:pt x="7589234" y="1800797"/>
                  <a:pt x="7572375" y="1836992"/>
                </a:cubicBezTo>
                <a:cubicBezTo>
                  <a:pt x="7578662" y="1795748"/>
                  <a:pt x="7585520" y="1757077"/>
                  <a:pt x="7595616" y="1723358"/>
                </a:cubicBezTo>
                <a:cubicBezTo>
                  <a:pt x="7602665" y="1699832"/>
                  <a:pt x="7606951" y="1673066"/>
                  <a:pt x="7611523" y="1644682"/>
                </a:cubicBezTo>
                <a:close/>
                <a:moveTo>
                  <a:pt x="2650808" y="3239548"/>
                </a:moveTo>
                <a:cubicBezTo>
                  <a:pt x="2378678" y="3332988"/>
                  <a:pt x="2042732" y="3314605"/>
                  <a:pt x="1746314" y="3298412"/>
                </a:cubicBezTo>
                <a:cubicBezTo>
                  <a:pt x="1709261" y="3296412"/>
                  <a:pt x="1672590" y="3294412"/>
                  <a:pt x="1636586" y="3292602"/>
                </a:cubicBezTo>
                <a:cubicBezTo>
                  <a:pt x="1569530" y="3289268"/>
                  <a:pt x="1501711" y="3284125"/>
                  <a:pt x="1429988" y="3278695"/>
                </a:cubicBezTo>
                <a:cubicBezTo>
                  <a:pt x="1333310" y="3271361"/>
                  <a:pt x="1235297" y="3263932"/>
                  <a:pt x="1138047" y="3261074"/>
                </a:cubicBezTo>
                <a:cubicBezTo>
                  <a:pt x="1305973" y="3229070"/>
                  <a:pt x="1480280" y="3240215"/>
                  <a:pt x="1648968" y="3251168"/>
                </a:cubicBezTo>
                <a:cubicBezTo>
                  <a:pt x="1681639" y="3253264"/>
                  <a:pt x="1714214" y="3255359"/>
                  <a:pt x="1746695" y="3257169"/>
                </a:cubicBezTo>
                <a:cubicBezTo>
                  <a:pt x="1923193" y="3266980"/>
                  <a:pt x="2109692" y="3272600"/>
                  <a:pt x="2300954" y="3273838"/>
                </a:cubicBezTo>
                <a:cubicBezTo>
                  <a:pt x="2303526" y="3273838"/>
                  <a:pt x="2306193" y="3273838"/>
                  <a:pt x="2308765" y="3273838"/>
                </a:cubicBezTo>
                <a:cubicBezTo>
                  <a:pt x="2462689" y="3273838"/>
                  <a:pt x="2593181" y="3244882"/>
                  <a:pt x="2731199" y="3214211"/>
                </a:cubicBezTo>
                <a:cubicBezTo>
                  <a:pt x="2732913" y="3213830"/>
                  <a:pt x="2734723" y="3213449"/>
                  <a:pt x="2736533" y="3213068"/>
                </a:cubicBezTo>
                <a:cubicBezTo>
                  <a:pt x="2707577" y="3221165"/>
                  <a:pt x="2679002" y="3229832"/>
                  <a:pt x="2650808" y="3239453"/>
                </a:cubicBezTo>
                <a:close/>
                <a:moveTo>
                  <a:pt x="3116771" y="3131249"/>
                </a:moveTo>
                <a:cubicBezTo>
                  <a:pt x="3231261" y="3103340"/>
                  <a:pt x="3345371" y="3071622"/>
                  <a:pt x="3458432" y="3038570"/>
                </a:cubicBezTo>
                <a:cubicBezTo>
                  <a:pt x="3349562" y="3081242"/>
                  <a:pt x="3232880" y="3108103"/>
                  <a:pt x="3116771" y="3131249"/>
                </a:cubicBezTo>
                <a:close/>
                <a:moveTo>
                  <a:pt x="6423565" y="2504885"/>
                </a:moveTo>
                <a:cubicBezTo>
                  <a:pt x="6254115" y="2519934"/>
                  <a:pt x="6078950" y="2535460"/>
                  <a:pt x="5908453" y="2611945"/>
                </a:cubicBezTo>
                <a:cubicBezTo>
                  <a:pt x="5874734" y="2627090"/>
                  <a:pt x="5848446" y="2649093"/>
                  <a:pt x="5823109" y="2670334"/>
                </a:cubicBezTo>
                <a:cubicBezTo>
                  <a:pt x="5810631" y="2680811"/>
                  <a:pt x="5797677" y="2691575"/>
                  <a:pt x="5783866" y="2701671"/>
                </a:cubicBezTo>
                <a:cubicBezTo>
                  <a:pt x="5724525" y="2744819"/>
                  <a:pt x="5672614" y="2764727"/>
                  <a:pt x="5591747" y="2788444"/>
                </a:cubicBezTo>
                <a:cubicBezTo>
                  <a:pt x="5479066" y="2821400"/>
                  <a:pt x="5357813" y="2817781"/>
                  <a:pt x="5240750" y="2814352"/>
                </a:cubicBezTo>
                <a:cubicBezTo>
                  <a:pt x="5171218" y="2812256"/>
                  <a:pt x="5099209" y="2810161"/>
                  <a:pt x="5029677" y="2815685"/>
                </a:cubicBezTo>
                <a:cubicBezTo>
                  <a:pt x="4969098" y="2820448"/>
                  <a:pt x="4910900" y="2833307"/>
                  <a:pt x="4854512" y="2845784"/>
                </a:cubicBezTo>
                <a:cubicBezTo>
                  <a:pt x="4793457" y="2859215"/>
                  <a:pt x="4730401" y="2873216"/>
                  <a:pt x="4664774" y="2876645"/>
                </a:cubicBezTo>
                <a:cubicBezTo>
                  <a:pt x="4596003" y="2880265"/>
                  <a:pt x="4525328" y="2879027"/>
                  <a:pt x="4456938" y="2877788"/>
                </a:cubicBezTo>
                <a:cubicBezTo>
                  <a:pt x="4422362" y="2877122"/>
                  <a:pt x="4386548" y="2876455"/>
                  <a:pt x="4351592" y="2876455"/>
                </a:cubicBezTo>
                <a:cubicBezTo>
                  <a:pt x="4331970" y="2876455"/>
                  <a:pt x="4312063" y="2876360"/>
                  <a:pt x="4292061" y="2876264"/>
                </a:cubicBezTo>
                <a:cubicBezTo>
                  <a:pt x="4136708" y="2875502"/>
                  <a:pt x="3976116" y="2874645"/>
                  <a:pt x="3831622" y="2918270"/>
                </a:cubicBezTo>
                <a:cubicBezTo>
                  <a:pt x="3791807" y="2930271"/>
                  <a:pt x="3751898" y="2942463"/>
                  <a:pt x="3711893" y="2954655"/>
                </a:cubicBezTo>
                <a:cubicBezTo>
                  <a:pt x="3669983" y="2967419"/>
                  <a:pt x="3627787" y="2980277"/>
                  <a:pt x="3585496" y="2993041"/>
                </a:cubicBezTo>
                <a:cubicBezTo>
                  <a:pt x="3689890" y="2949893"/>
                  <a:pt x="3794188" y="2913126"/>
                  <a:pt x="3902393" y="2881503"/>
                </a:cubicBezTo>
                <a:cubicBezTo>
                  <a:pt x="4094607" y="2825210"/>
                  <a:pt x="4270725" y="2799493"/>
                  <a:pt x="4473321" y="2797969"/>
                </a:cubicBezTo>
                <a:cubicBezTo>
                  <a:pt x="4589050" y="2797112"/>
                  <a:pt x="4706683" y="2790539"/>
                  <a:pt x="4820412" y="2784253"/>
                </a:cubicBezTo>
                <a:cubicBezTo>
                  <a:pt x="4925378" y="2778443"/>
                  <a:pt x="5033963" y="2772347"/>
                  <a:pt x="5140833" y="2770823"/>
                </a:cubicBezTo>
                <a:cubicBezTo>
                  <a:pt x="5161407" y="2770537"/>
                  <a:pt x="5183696" y="2772061"/>
                  <a:pt x="5207127" y="2773585"/>
                </a:cubicBezTo>
                <a:cubicBezTo>
                  <a:pt x="5256752" y="2776919"/>
                  <a:pt x="5307997" y="2780348"/>
                  <a:pt x="5351241" y="2767108"/>
                </a:cubicBezTo>
                <a:cubicBezTo>
                  <a:pt x="5462397" y="2733104"/>
                  <a:pt x="5575840" y="2666143"/>
                  <a:pt x="5685663" y="2601373"/>
                </a:cubicBezTo>
                <a:cubicBezTo>
                  <a:pt x="5747957" y="2564606"/>
                  <a:pt x="5806726" y="2529935"/>
                  <a:pt x="5864828" y="2501075"/>
                </a:cubicBezTo>
                <a:cubicBezTo>
                  <a:pt x="5997226" y="2435257"/>
                  <a:pt x="6118384" y="2431352"/>
                  <a:pt x="6270879" y="2446496"/>
                </a:cubicBezTo>
                <a:cubicBezTo>
                  <a:pt x="6310408" y="2450402"/>
                  <a:pt x="6349746" y="2459450"/>
                  <a:pt x="6387751" y="2468118"/>
                </a:cubicBezTo>
                <a:cubicBezTo>
                  <a:pt x="6408516" y="2472881"/>
                  <a:pt x="6429947" y="2477738"/>
                  <a:pt x="6450902" y="2481644"/>
                </a:cubicBezTo>
                <a:cubicBezTo>
                  <a:pt x="6487192" y="2488406"/>
                  <a:pt x="6525292" y="2491169"/>
                  <a:pt x="6564535" y="2491169"/>
                </a:cubicBezTo>
                <a:cubicBezTo>
                  <a:pt x="6517196" y="2496598"/>
                  <a:pt x="6470142" y="2500884"/>
                  <a:pt x="6423755" y="2504980"/>
                </a:cubicBezTo>
                <a:close/>
                <a:moveTo>
                  <a:pt x="7345395" y="2285143"/>
                </a:moveTo>
                <a:cubicBezTo>
                  <a:pt x="7236809" y="2434400"/>
                  <a:pt x="7108317" y="2437829"/>
                  <a:pt x="6959441" y="2441734"/>
                </a:cubicBezTo>
                <a:cubicBezTo>
                  <a:pt x="6940582" y="2442210"/>
                  <a:pt x="6921532" y="2442782"/>
                  <a:pt x="6902291" y="2443544"/>
                </a:cubicBezTo>
                <a:cubicBezTo>
                  <a:pt x="6922390" y="2439067"/>
                  <a:pt x="6942296" y="2434590"/>
                  <a:pt x="6961918" y="2430209"/>
                </a:cubicBezTo>
                <a:cubicBezTo>
                  <a:pt x="7001828" y="2421160"/>
                  <a:pt x="7039452" y="2412683"/>
                  <a:pt x="7076123" y="2405158"/>
                </a:cubicBezTo>
                <a:lnTo>
                  <a:pt x="7075266" y="2397824"/>
                </a:lnTo>
                <a:cubicBezTo>
                  <a:pt x="7072884" y="2397824"/>
                  <a:pt x="7070408" y="2397443"/>
                  <a:pt x="7068407" y="2396490"/>
                </a:cubicBezTo>
                <a:cubicBezTo>
                  <a:pt x="7082123" y="2390680"/>
                  <a:pt x="7096887" y="2384584"/>
                  <a:pt x="7112317" y="2378202"/>
                </a:cubicBezTo>
                <a:cubicBezTo>
                  <a:pt x="7189946" y="2346198"/>
                  <a:pt x="7284720" y="2307050"/>
                  <a:pt x="7364158" y="2257901"/>
                </a:cubicBezTo>
                <a:cubicBezTo>
                  <a:pt x="7358063" y="2267045"/>
                  <a:pt x="7351967" y="2276189"/>
                  <a:pt x="7345490" y="2285048"/>
                </a:cubicBezTo>
                <a:close/>
                <a:moveTo>
                  <a:pt x="7486269" y="2141506"/>
                </a:moveTo>
                <a:cubicBezTo>
                  <a:pt x="7462933" y="2175034"/>
                  <a:pt x="7428929" y="2205228"/>
                  <a:pt x="7389305" y="2232565"/>
                </a:cubicBezTo>
                <a:cubicBezTo>
                  <a:pt x="7444264" y="2144363"/>
                  <a:pt x="7486841" y="2047780"/>
                  <a:pt x="7528084" y="1953578"/>
                </a:cubicBezTo>
                <a:cubicBezTo>
                  <a:pt x="7537704" y="1931575"/>
                  <a:pt x="7547515" y="1909382"/>
                  <a:pt x="7557516" y="1887093"/>
                </a:cubicBezTo>
                <a:cubicBezTo>
                  <a:pt x="7543896" y="1982343"/>
                  <a:pt x="7529227" y="2079879"/>
                  <a:pt x="7486269" y="2141506"/>
                </a:cubicBezTo>
                <a:close/>
                <a:moveTo>
                  <a:pt x="5263325" y="746188"/>
                </a:moveTo>
                <a:cubicBezTo>
                  <a:pt x="5264849" y="747617"/>
                  <a:pt x="5266373" y="749141"/>
                  <a:pt x="5267897" y="750570"/>
                </a:cubicBezTo>
                <a:cubicBezTo>
                  <a:pt x="5265516" y="792671"/>
                  <a:pt x="5279708" y="828580"/>
                  <a:pt x="5317141" y="884777"/>
                </a:cubicBezTo>
                <a:cubicBezTo>
                  <a:pt x="5341144" y="920782"/>
                  <a:pt x="5360099" y="959644"/>
                  <a:pt x="5378482" y="997172"/>
                </a:cubicBezTo>
                <a:cubicBezTo>
                  <a:pt x="5404866" y="1051274"/>
                  <a:pt x="5432203" y="1107186"/>
                  <a:pt x="5474875" y="1155478"/>
                </a:cubicBezTo>
                <a:lnTo>
                  <a:pt x="5490877" y="1173671"/>
                </a:lnTo>
                <a:cubicBezTo>
                  <a:pt x="5701761" y="1412748"/>
                  <a:pt x="5919883" y="1659922"/>
                  <a:pt x="6246971" y="1696117"/>
                </a:cubicBezTo>
                <a:cubicBezTo>
                  <a:pt x="6383083" y="1711166"/>
                  <a:pt x="6551009" y="1718596"/>
                  <a:pt x="6760465" y="1718596"/>
                </a:cubicBezTo>
                <a:lnTo>
                  <a:pt x="6767703" y="1718596"/>
                </a:lnTo>
                <a:cubicBezTo>
                  <a:pt x="6874574" y="1718596"/>
                  <a:pt x="6953155" y="1717167"/>
                  <a:pt x="7045642" y="1652873"/>
                </a:cubicBezTo>
                <a:cubicBezTo>
                  <a:pt x="7067550" y="1637633"/>
                  <a:pt x="7089172" y="1619917"/>
                  <a:pt x="7110032" y="1602772"/>
                </a:cubicBezTo>
                <a:cubicBezTo>
                  <a:pt x="7120795" y="1593914"/>
                  <a:pt x="7131844" y="1584960"/>
                  <a:pt x="7142893" y="1576292"/>
                </a:cubicBezTo>
                <a:cubicBezTo>
                  <a:pt x="7189756" y="1553813"/>
                  <a:pt x="7225570" y="1530382"/>
                  <a:pt x="7261003" y="1499807"/>
                </a:cubicBezTo>
                <a:cubicBezTo>
                  <a:pt x="7324059" y="1462278"/>
                  <a:pt x="7383685" y="1425321"/>
                  <a:pt x="7437882" y="1373314"/>
                </a:cubicBezTo>
                <a:cubicBezTo>
                  <a:pt x="7463409" y="1348835"/>
                  <a:pt x="7483983" y="1318070"/>
                  <a:pt x="7503986" y="1288352"/>
                </a:cubicBezTo>
                <a:cubicBezTo>
                  <a:pt x="7519226" y="1265682"/>
                  <a:pt x="7534942" y="1242251"/>
                  <a:pt x="7552754" y="1221677"/>
                </a:cubicBezTo>
                <a:cubicBezTo>
                  <a:pt x="7647718" y="1112044"/>
                  <a:pt x="7804785" y="1089946"/>
                  <a:pt x="7956614" y="1068514"/>
                </a:cubicBezTo>
                <a:cubicBezTo>
                  <a:pt x="8021670" y="1059371"/>
                  <a:pt x="8083106" y="1050703"/>
                  <a:pt x="8139208" y="1035558"/>
                </a:cubicBezTo>
                <a:lnTo>
                  <a:pt x="8137303" y="1028414"/>
                </a:lnTo>
                <a:cubicBezTo>
                  <a:pt x="8081582" y="1043464"/>
                  <a:pt x="8020336" y="1052036"/>
                  <a:pt x="7955566" y="1061180"/>
                </a:cubicBezTo>
                <a:cubicBezTo>
                  <a:pt x="7802308" y="1082707"/>
                  <a:pt x="7643908" y="1104995"/>
                  <a:pt x="7547134" y="1216819"/>
                </a:cubicBezTo>
                <a:cubicBezTo>
                  <a:pt x="7529036" y="1237679"/>
                  <a:pt x="7513130" y="1261396"/>
                  <a:pt x="7497795" y="1284160"/>
                </a:cubicBezTo>
                <a:cubicBezTo>
                  <a:pt x="7477982" y="1313593"/>
                  <a:pt x="7457599" y="1343978"/>
                  <a:pt x="7432643" y="1367885"/>
                </a:cubicBezTo>
                <a:cubicBezTo>
                  <a:pt x="7388066" y="1410653"/>
                  <a:pt x="7339584" y="1443228"/>
                  <a:pt x="7288530" y="1474375"/>
                </a:cubicBezTo>
                <a:cubicBezTo>
                  <a:pt x="7313295" y="1450467"/>
                  <a:pt x="7339108" y="1422368"/>
                  <a:pt x="7369683" y="1388078"/>
                </a:cubicBezTo>
                <a:cubicBezTo>
                  <a:pt x="7395686" y="1358837"/>
                  <a:pt x="7420071" y="1325499"/>
                  <a:pt x="7443693" y="1293305"/>
                </a:cubicBezTo>
                <a:cubicBezTo>
                  <a:pt x="7484841" y="1237107"/>
                  <a:pt x="7527417" y="1178909"/>
                  <a:pt x="7581519" y="1137476"/>
                </a:cubicBezTo>
                <a:cubicBezTo>
                  <a:pt x="7715441" y="1034891"/>
                  <a:pt x="7894606" y="1012888"/>
                  <a:pt x="8067961" y="991553"/>
                </a:cubicBezTo>
                <a:cubicBezTo>
                  <a:pt x="8173689" y="978503"/>
                  <a:pt x="8283036" y="965073"/>
                  <a:pt x="8378190" y="933069"/>
                </a:cubicBezTo>
                <a:lnTo>
                  <a:pt x="8375809" y="926021"/>
                </a:lnTo>
                <a:cubicBezTo>
                  <a:pt x="8281321" y="957739"/>
                  <a:pt x="8172450" y="971169"/>
                  <a:pt x="8067104" y="984123"/>
                </a:cubicBezTo>
                <a:cubicBezTo>
                  <a:pt x="7892796" y="1005554"/>
                  <a:pt x="7712488" y="1027747"/>
                  <a:pt x="7577043" y="1131570"/>
                </a:cubicBezTo>
                <a:cubicBezTo>
                  <a:pt x="7522083" y="1173671"/>
                  <a:pt x="7479221" y="1232249"/>
                  <a:pt x="7437692" y="1288923"/>
                </a:cubicBezTo>
                <a:cubicBezTo>
                  <a:pt x="7414165" y="1321022"/>
                  <a:pt x="7389876" y="1354169"/>
                  <a:pt x="7364064" y="1383221"/>
                </a:cubicBezTo>
                <a:cubicBezTo>
                  <a:pt x="7322534" y="1429893"/>
                  <a:pt x="7290054" y="1464659"/>
                  <a:pt x="7257574" y="1493044"/>
                </a:cubicBezTo>
                <a:cubicBezTo>
                  <a:pt x="7252145" y="1496282"/>
                  <a:pt x="7246716" y="1499521"/>
                  <a:pt x="7241191" y="1502855"/>
                </a:cubicBezTo>
                <a:cubicBezTo>
                  <a:pt x="7223951" y="1513046"/>
                  <a:pt x="7206615" y="1523429"/>
                  <a:pt x="7189184" y="1534097"/>
                </a:cubicBezTo>
                <a:cubicBezTo>
                  <a:pt x="7171849" y="1544764"/>
                  <a:pt x="7154799" y="1557433"/>
                  <a:pt x="7138035" y="1570577"/>
                </a:cubicBezTo>
                <a:cubicBezTo>
                  <a:pt x="7106698" y="1585436"/>
                  <a:pt x="7070217" y="1600010"/>
                  <a:pt x="7025069" y="1616202"/>
                </a:cubicBezTo>
                <a:cubicBezTo>
                  <a:pt x="7002304" y="1624393"/>
                  <a:pt x="6977253" y="1636014"/>
                  <a:pt x="6950678" y="1648301"/>
                </a:cubicBezTo>
                <a:cubicBezTo>
                  <a:pt x="6902767" y="1670495"/>
                  <a:pt x="6853143" y="1693355"/>
                  <a:pt x="6815423" y="1696498"/>
                </a:cubicBezTo>
                <a:cubicBezTo>
                  <a:pt x="6750367" y="1701832"/>
                  <a:pt x="6671786" y="1680115"/>
                  <a:pt x="6595777" y="1658969"/>
                </a:cubicBezTo>
                <a:cubicBezTo>
                  <a:pt x="6555582" y="1647825"/>
                  <a:pt x="6517577" y="1637348"/>
                  <a:pt x="6483573" y="1631347"/>
                </a:cubicBezTo>
                <a:cubicBezTo>
                  <a:pt x="6368987" y="1611439"/>
                  <a:pt x="6251829" y="1595152"/>
                  <a:pt x="6138482" y="1579435"/>
                </a:cubicBezTo>
                <a:cubicBezTo>
                  <a:pt x="6096857" y="1573625"/>
                  <a:pt x="6055233" y="1567815"/>
                  <a:pt x="6013704" y="1561910"/>
                </a:cubicBezTo>
                <a:cubicBezTo>
                  <a:pt x="5926836" y="1549432"/>
                  <a:pt x="5923407" y="1545717"/>
                  <a:pt x="5866638" y="1484281"/>
                </a:cubicBezTo>
                <a:lnTo>
                  <a:pt x="5857685" y="1474565"/>
                </a:lnTo>
                <a:cubicBezTo>
                  <a:pt x="5814155" y="1427607"/>
                  <a:pt x="5764911" y="1380935"/>
                  <a:pt x="5717382" y="1335786"/>
                </a:cubicBezTo>
                <a:cubicBezTo>
                  <a:pt x="5628513" y="1251395"/>
                  <a:pt x="5536597" y="1164241"/>
                  <a:pt x="5470684" y="1066610"/>
                </a:cubicBezTo>
                <a:cubicBezTo>
                  <a:pt x="5447348" y="1031938"/>
                  <a:pt x="5430012" y="992410"/>
                  <a:pt x="5413343" y="954119"/>
                </a:cubicBezTo>
                <a:cubicBezTo>
                  <a:pt x="5392960" y="907351"/>
                  <a:pt x="5371910" y="858965"/>
                  <a:pt x="5338953" y="816864"/>
                </a:cubicBezTo>
                <a:cubicBezTo>
                  <a:pt x="5316283" y="787813"/>
                  <a:pt x="5294852" y="766477"/>
                  <a:pt x="5275517" y="747903"/>
                </a:cubicBezTo>
                <a:cubicBezTo>
                  <a:pt x="5277422" y="722471"/>
                  <a:pt x="5285423" y="694468"/>
                  <a:pt x="5298186" y="657797"/>
                </a:cubicBezTo>
                <a:cubicBezTo>
                  <a:pt x="5301615" y="647986"/>
                  <a:pt x="5305044" y="638461"/>
                  <a:pt x="5308378" y="629031"/>
                </a:cubicBezTo>
                <a:cubicBezTo>
                  <a:pt x="5329238" y="570643"/>
                  <a:pt x="5348955" y="515398"/>
                  <a:pt x="5353812" y="443960"/>
                </a:cubicBezTo>
                <a:cubicBezTo>
                  <a:pt x="5358765" y="371189"/>
                  <a:pt x="5381816" y="125730"/>
                  <a:pt x="5472303" y="19717"/>
                </a:cubicBezTo>
                <a:lnTo>
                  <a:pt x="5466684" y="14859"/>
                </a:lnTo>
                <a:cubicBezTo>
                  <a:pt x="5374672" y="122587"/>
                  <a:pt x="5351336" y="370142"/>
                  <a:pt x="5346478" y="443389"/>
                </a:cubicBezTo>
                <a:cubicBezTo>
                  <a:pt x="5341716" y="513779"/>
                  <a:pt x="5322190" y="568547"/>
                  <a:pt x="5301520" y="626459"/>
                </a:cubicBezTo>
                <a:cubicBezTo>
                  <a:pt x="5298091" y="635889"/>
                  <a:pt x="5294662" y="645509"/>
                  <a:pt x="5291328" y="655320"/>
                </a:cubicBezTo>
                <a:cubicBezTo>
                  <a:pt x="5279327" y="689801"/>
                  <a:pt x="5271516" y="716756"/>
                  <a:pt x="5268754" y="741236"/>
                </a:cubicBezTo>
                <a:cubicBezTo>
                  <a:pt x="5268754" y="741236"/>
                  <a:pt x="5268564" y="741045"/>
                  <a:pt x="5268468" y="740950"/>
                </a:cubicBezTo>
                <a:cubicBezTo>
                  <a:pt x="5218843" y="693420"/>
                  <a:pt x="5191506" y="667226"/>
                  <a:pt x="5219510" y="581501"/>
                </a:cubicBezTo>
                <a:cubicBezTo>
                  <a:pt x="5239227" y="521113"/>
                  <a:pt x="5266563" y="461963"/>
                  <a:pt x="5295424" y="399288"/>
                </a:cubicBezTo>
                <a:cubicBezTo>
                  <a:pt x="5354289" y="271748"/>
                  <a:pt x="5415153" y="139827"/>
                  <a:pt x="5405152" y="0"/>
                </a:cubicBezTo>
                <a:lnTo>
                  <a:pt x="5397723" y="571"/>
                </a:lnTo>
                <a:cubicBezTo>
                  <a:pt x="5407533" y="138494"/>
                  <a:pt x="5347145" y="269462"/>
                  <a:pt x="5288661" y="396145"/>
                </a:cubicBezTo>
                <a:cubicBezTo>
                  <a:pt x="5260943" y="456248"/>
                  <a:pt x="5232274" y="518350"/>
                  <a:pt x="5212461" y="579215"/>
                </a:cubicBezTo>
                <a:cubicBezTo>
                  <a:pt x="5183029" y="669417"/>
                  <a:pt x="5213224" y="698373"/>
                  <a:pt x="5263325" y="746379"/>
                </a:cubicBezTo>
                <a:close/>
                <a:moveTo>
                  <a:pt x="7193280" y="1540383"/>
                </a:moveTo>
                <a:cubicBezTo>
                  <a:pt x="7197948" y="1537526"/>
                  <a:pt x="7202615" y="1534668"/>
                  <a:pt x="7207377" y="1531906"/>
                </a:cubicBezTo>
                <a:cubicBezTo>
                  <a:pt x="7200138" y="1536764"/>
                  <a:pt x="7192708" y="1541335"/>
                  <a:pt x="7184993" y="1545908"/>
                </a:cubicBezTo>
                <a:cubicBezTo>
                  <a:pt x="7187756" y="1544098"/>
                  <a:pt x="7190518" y="1542098"/>
                  <a:pt x="7193280" y="1540383"/>
                </a:cubicBezTo>
                <a:close/>
                <a:moveTo>
                  <a:pt x="5333238" y="821341"/>
                </a:moveTo>
                <a:cubicBezTo>
                  <a:pt x="5365528" y="862775"/>
                  <a:pt x="5386483" y="910685"/>
                  <a:pt x="5406676" y="956977"/>
                </a:cubicBezTo>
                <a:cubicBezTo>
                  <a:pt x="5423535" y="995553"/>
                  <a:pt x="5440871" y="1035463"/>
                  <a:pt x="5464683" y="1070705"/>
                </a:cubicBezTo>
                <a:cubicBezTo>
                  <a:pt x="5531073" y="1169003"/>
                  <a:pt x="5623179" y="1256538"/>
                  <a:pt x="5712428" y="1341120"/>
                </a:cubicBezTo>
                <a:cubicBezTo>
                  <a:pt x="5759958" y="1386268"/>
                  <a:pt x="5809012" y="1432846"/>
                  <a:pt x="5852446" y="1479614"/>
                </a:cubicBezTo>
                <a:lnTo>
                  <a:pt x="5861400" y="1489329"/>
                </a:lnTo>
                <a:cubicBezTo>
                  <a:pt x="5918740" y="1551337"/>
                  <a:pt x="5923407" y="1556385"/>
                  <a:pt x="6012847" y="1569244"/>
                </a:cubicBezTo>
                <a:cubicBezTo>
                  <a:pt x="6054471" y="1575245"/>
                  <a:pt x="6096096" y="1580960"/>
                  <a:pt x="6137720" y="1586770"/>
                </a:cubicBezTo>
                <a:cubicBezTo>
                  <a:pt x="6250972" y="1602486"/>
                  <a:pt x="6368034" y="1618774"/>
                  <a:pt x="6482525" y="1638681"/>
                </a:cubicBezTo>
                <a:cubicBezTo>
                  <a:pt x="6516243" y="1644491"/>
                  <a:pt x="6553962" y="1654969"/>
                  <a:pt x="6594062" y="1666113"/>
                </a:cubicBezTo>
                <a:cubicBezTo>
                  <a:pt x="6662643" y="1685163"/>
                  <a:pt x="6733318" y="1704689"/>
                  <a:pt x="6794945" y="1704689"/>
                </a:cubicBezTo>
                <a:cubicBezTo>
                  <a:pt x="6802183" y="1704689"/>
                  <a:pt x="6809423" y="1704404"/>
                  <a:pt x="6816376" y="1703832"/>
                </a:cubicBezTo>
                <a:cubicBezTo>
                  <a:pt x="6855333" y="1700593"/>
                  <a:pt x="6905530" y="1677353"/>
                  <a:pt x="6954107" y="1654969"/>
                </a:cubicBezTo>
                <a:cubicBezTo>
                  <a:pt x="6980492" y="1642777"/>
                  <a:pt x="7005352" y="1631252"/>
                  <a:pt x="7027926" y="1623155"/>
                </a:cubicBezTo>
                <a:cubicBezTo>
                  <a:pt x="7061168" y="1611154"/>
                  <a:pt x="7089839" y="1600010"/>
                  <a:pt x="7115366" y="1588960"/>
                </a:cubicBezTo>
                <a:cubicBezTo>
                  <a:pt x="7112032" y="1591628"/>
                  <a:pt x="7108699" y="1594390"/>
                  <a:pt x="7105460" y="1597057"/>
                </a:cubicBezTo>
                <a:cubicBezTo>
                  <a:pt x="7084695" y="1614107"/>
                  <a:pt x="7063169" y="1631728"/>
                  <a:pt x="7041547" y="1646777"/>
                </a:cubicBezTo>
                <a:cubicBezTo>
                  <a:pt x="6948869" y="1711262"/>
                  <a:pt x="6869907" y="1711071"/>
                  <a:pt x="6760655" y="1711166"/>
                </a:cubicBezTo>
                <a:cubicBezTo>
                  <a:pt x="6551486" y="1711166"/>
                  <a:pt x="6383846" y="1703737"/>
                  <a:pt x="6248019" y="1688687"/>
                </a:cubicBezTo>
                <a:cubicBezTo>
                  <a:pt x="5923788" y="1652778"/>
                  <a:pt x="5706618" y="1406652"/>
                  <a:pt x="5496592" y="1168718"/>
                </a:cubicBezTo>
                <a:lnTo>
                  <a:pt x="5480590" y="1150525"/>
                </a:lnTo>
                <a:cubicBezTo>
                  <a:pt x="5438585" y="1102995"/>
                  <a:pt x="5411533" y="1047559"/>
                  <a:pt x="5385340" y="993934"/>
                </a:cubicBezTo>
                <a:cubicBezTo>
                  <a:pt x="5366861" y="956120"/>
                  <a:pt x="5347811" y="917067"/>
                  <a:pt x="5323523" y="880682"/>
                </a:cubicBezTo>
                <a:cubicBezTo>
                  <a:pt x="5289424" y="829437"/>
                  <a:pt x="5275136" y="795623"/>
                  <a:pt x="5275517" y="757809"/>
                </a:cubicBezTo>
                <a:cubicBezTo>
                  <a:pt x="5293424" y="775145"/>
                  <a:pt x="5312950" y="795147"/>
                  <a:pt x="5333429" y="8213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" name="Google Shape;78;p7"/>
          <p:cNvGrpSpPr/>
          <p:nvPr/>
        </p:nvGrpSpPr>
        <p:grpSpPr>
          <a:xfrm>
            <a:off x="107748" y="-252275"/>
            <a:ext cx="9273751" cy="5477174"/>
            <a:chOff x="107748" y="-252275"/>
            <a:chExt cx="9273751" cy="5477174"/>
          </a:xfrm>
        </p:grpSpPr>
        <p:pic>
          <p:nvPicPr>
            <p:cNvPr id="79" name="Google Shape;79;p7"/>
            <p:cNvPicPr preferRelativeResize="0"/>
            <p:nvPr/>
          </p:nvPicPr>
          <p:blipFill rotWithShape="1">
            <a:blip r:embed="rId2">
              <a:alphaModFix/>
            </a:blip>
            <a:srcRect l="5562" r="5571"/>
            <a:stretch/>
          </p:blipFill>
          <p:spPr>
            <a:xfrm rot="5245699">
              <a:off x="2206627" y="-2041246"/>
              <a:ext cx="5075994" cy="905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413" y="357050"/>
              <a:ext cx="318950" cy="45607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2140800" y="1766025"/>
            <a:ext cx="4843800" cy="21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/>
          <p:nvPr/>
        </p:nvSpPr>
        <p:spPr>
          <a:xfrm>
            <a:off x="0" y="182463"/>
            <a:ext cx="9145142" cy="4901862"/>
          </a:xfrm>
          <a:custGeom>
            <a:avLst/>
            <a:gdLst/>
            <a:ahLst/>
            <a:cxnLst/>
            <a:rect l="l" t="t" r="r" b="b"/>
            <a:pathLst>
              <a:path w="8129015" h="4357211" extrusionOk="0">
                <a:moveTo>
                  <a:pt x="0" y="2275618"/>
                </a:moveTo>
                <a:lnTo>
                  <a:pt x="8129016" y="2275618"/>
                </a:lnTo>
                <a:lnTo>
                  <a:pt x="8129016" y="2256663"/>
                </a:lnTo>
                <a:lnTo>
                  <a:pt x="0" y="2256663"/>
                </a:lnTo>
                <a:lnTo>
                  <a:pt x="0" y="2275618"/>
                </a:lnTo>
                <a:close/>
                <a:moveTo>
                  <a:pt x="0" y="3221831"/>
                </a:moveTo>
                <a:lnTo>
                  <a:pt x="8129016" y="3221831"/>
                </a:lnTo>
                <a:lnTo>
                  <a:pt x="8129016" y="3202877"/>
                </a:lnTo>
                <a:lnTo>
                  <a:pt x="0" y="3202877"/>
                </a:lnTo>
                <a:lnTo>
                  <a:pt x="0" y="3221831"/>
                </a:lnTo>
                <a:close/>
                <a:moveTo>
                  <a:pt x="0" y="2843308"/>
                </a:moveTo>
                <a:lnTo>
                  <a:pt x="8129016" y="2843308"/>
                </a:lnTo>
                <a:lnTo>
                  <a:pt x="8129016" y="2824353"/>
                </a:lnTo>
                <a:lnTo>
                  <a:pt x="0" y="2824353"/>
                </a:lnTo>
                <a:lnTo>
                  <a:pt x="0" y="2843308"/>
                </a:lnTo>
                <a:close/>
                <a:moveTo>
                  <a:pt x="0" y="3410998"/>
                </a:moveTo>
                <a:lnTo>
                  <a:pt x="8129016" y="3410998"/>
                </a:lnTo>
                <a:lnTo>
                  <a:pt x="8129016" y="3392043"/>
                </a:lnTo>
                <a:lnTo>
                  <a:pt x="0" y="3392043"/>
                </a:lnTo>
                <a:lnTo>
                  <a:pt x="0" y="3410998"/>
                </a:lnTo>
                <a:close/>
                <a:moveTo>
                  <a:pt x="0" y="2654046"/>
                </a:moveTo>
                <a:lnTo>
                  <a:pt x="8129016" y="2654046"/>
                </a:lnTo>
                <a:lnTo>
                  <a:pt x="8129016" y="2635091"/>
                </a:lnTo>
                <a:lnTo>
                  <a:pt x="0" y="2635091"/>
                </a:lnTo>
                <a:lnTo>
                  <a:pt x="0" y="2654046"/>
                </a:lnTo>
                <a:close/>
                <a:moveTo>
                  <a:pt x="0" y="3032570"/>
                </a:moveTo>
                <a:lnTo>
                  <a:pt x="8129016" y="3032570"/>
                </a:lnTo>
                <a:lnTo>
                  <a:pt x="8129016" y="3013615"/>
                </a:lnTo>
                <a:lnTo>
                  <a:pt x="0" y="3013615"/>
                </a:lnTo>
                <a:lnTo>
                  <a:pt x="0" y="3032570"/>
                </a:lnTo>
                <a:close/>
                <a:moveTo>
                  <a:pt x="0" y="3600260"/>
                </a:moveTo>
                <a:lnTo>
                  <a:pt x="8129016" y="3600260"/>
                </a:lnTo>
                <a:lnTo>
                  <a:pt x="8129016" y="3581305"/>
                </a:lnTo>
                <a:lnTo>
                  <a:pt x="0" y="3581305"/>
                </a:lnTo>
                <a:lnTo>
                  <a:pt x="0" y="3600260"/>
                </a:lnTo>
                <a:close/>
                <a:moveTo>
                  <a:pt x="0" y="4357212"/>
                </a:moveTo>
                <a:lnTo>
                  <a:pt x="8129016" y="4357212"/>
                </a:lnTo>
                <a:lnTo>
                  <a:pt x="8129016" y="4338257"/>
                </a:lnTo>
                <a:lnTo>
                  <a:pt x="0" y="4338257"/>
                </a:lnTo>
                <a:lnTo>
                  <a:pt x="0" y="4357212"/>
                </a:lnTo>
                <a:close/>
                <a:moveTo>
                  <a:pt x="0" y="4167949"/>
                </a:moveTo>
                <a:lnTo>
                  <a:pt x="8129016" y="4167949"/>
                </a:lnTo>
                <a:lnTo>
                  <a:pt x="8129016" y="4148995"/>
                </a:lnTo>
                <a:lnTo>
                  <a:pt x="0" y="4148995"/>
                </a:lnTo>
                <a:lnTo>
                  <a:pt x="0" y="4167949"/>
                </a:lnTo>
                <a:close/>
                <a:moveTo>
                  <a:pt x="0" y="3789426"/>
                </a:moveTo>
                <a:lnTo>
                  <a:pt x="8129016" y="3789426"/>
                </a:lnTo>
                <a:lnTo>
                  <a:pt x="8129016" y="3770471"/>
                </a:lnTo>
                <a:lnTo>
                  <a:pt x="0" y="3770471"/>
                </a:lnTo>
                <a:lnTo>
                  <a:pt x="0" y="3789426"/>
                </a:lnTo>
                <a:close/>
                <a:moveTo>
                  <a:pt x="0" y="3978688"/>
                </a:moveTo>
                <a:lnTo>
                  <a:pt x="8129016" y="3978688"/>
                </a:lnTo>
                <a:lnTo>
                  <a:pt x="8129016" y="3959733"/>
                </a:lnTo>
                <a:lnTo>
                  <a:pt x="0" y="3959733"/>
                </a:lnTo>
                <a:lnTo>
                  <a:pt x="0" y="3978688"/>
                </a:lnTo>
                <a:close/>
                <a:moveTo>
                  <a:pt x="0" y="2464784"/>
                </a:moveTo>
                <a:lnTo>
                  <a:pt x="8129016" y="2464784"/>
                </a:lnTo>
                <a:lnTo>
                  <a:pt x="8129016" y="2445830"/>
                </a:lnTo>
                <a:lnTo>
                  <a:pt x="0" y="2445830"/>
                </a:lnTo>
                <a:lnTo>
                  <a:pt x="0" y="2464784"/>
                </a:lnTo>
                <a:close/>
                <a:moveTo>
                  <a:pt x="0" y="397478"/>
                </a:moveTo>
                <a:lnTo>
                  <a:pt x="8129016" y="397478"/>
                </a:lnTo>
                <a:lnTo>
                  <a:pt x="8129016" y="378524"/>
                </a:lnTo>
                <a:lnTo>
                  <a:pt x="0" y="378524"/>
                </a:lnTo>
                <a:lnTo>
                  <a:pt x="0" y="397478"/>
                </a:lnTo>
                <a:close/>
                <a:moveTo>
                  <a:pt x="0" y="2100644"/>
                </a:moveTo>
                <a:lnTo>
                  <a:pt x="8129016" y="2100644"/>
                </a:lnTo>
                <a:lnTo>
                  <a:pt x="8129016" y="2081689"/>
                </a:lnTo>
                <a:lnTo>
                  <a:pt x="0" y="2081689"/>
                </a:lnTo>
                <a:lnTo>
                  <a:pt x="0" y="2100644"/>
                </a:lnTo>
                <a:close/>
                <a:moveTo>
                  <a:pt x="0" y="965168"/>
                </a:moveTo>
                <a:lnTo>
                  <a:pt x="8129016" y="965168"/>
                </a:lnTo>
                <a:lnTo>
                  <a:pt x="8129016" y="946214"/>
                </a:lnTo>
                <a:lnTo>
                  <a:pt x="0" y="946214"/>
                </a:lnTo>
                <a:lnTo>
                  <a:pt x="0" y="965168"/>
                </a:lnTo>
                <a:close/>
                <a:moveTo>
                  <a:pt x="0" y="775907"/>
                </a:moveTo>
                <a:lnTo>
                  <a:pt x="8129016" y="775907"/>
                </a:lnTo>
                <a:lnTo>
                  <a:pt x="8129016" y="756952"/>
                </a:lnTo>
                <a:lnTo>
                  <a:pt x="0" y="756952"/>
                </a:lnTo>
                <a:lnTo>
                  <a:pt x="0" y="775907"/>
                </a:lnTo>
                <a:close/>
                <a:moveTo>
                  <a:pt x="0" y="0"/>
                </a:moveTo>
                <a:lnTo>
                  <a:pt x="0" y="18955"/>
                </a:lnTo>
                <a:lnTo>
                  <a:pt x="8129016" y="18955"/>
                </a:lnTo>
                <a:lnTo>
                  <a:pt x="8129016" y="0"/>
                </a:lnTo>
                <a:lnTo>
                  <a:pt x="0" y="0"/>
                </a:lnTo>
                <a:close/>
                <a:moveTo>
                  <a:pt x="0" y="208121"/>
                </a:moveTo>
                <a:lnTo>
                  <a:pt x="8129016" y="208121"/>
                </a:lnTo>
                <a:lnTo>
                  <a:pt x="8129016" y="189166"/>
                </a:lnTo>
                <a:lnTo>
                  <a:pt x="0" y="189166"/>
                </a:lnTo>
                <a:lnTo>
                  <a:pt x="0" y="208121"/>
                </a:lnTo>
                <a:close/>
                <a:moveTo>
                  <a:pt x="0" y="586645"/>
                </a:moveTo>
                <a:lnTo>
                  <a:pt x="8129016" y="586645"/>
                </a:lnTo>
                <a:lnTo>
                  <a:pt x="8129016" y="567690"/>
                </a:lnTo>
                <a:lnTo>
                  <a:pt x="0" y="567690"/>
                </a:lnTo>
                <a:lnTo>
                  <a:pt x="0" y="586645"/>
                </a:lnTo>
                <a:close/>
                <a:moveTo>
                  <a:pt x="0" y="1911287"/>
                </a:moveTo>
                <a:lnTo>
                  <a:pt x="8129016" y="1911287"/>
                </a:lnTo>
                <a:lnTo>
                  <a:pt x="8129016" y="1892332"/>
                </a:lnTo>
                <a:lnTo>
                  <a:pt x="0" y="1892332"/>
                </a:lnTo>
                <a:lnTo>
                  <a:pt x="0" y="1911287"/>
                </a:lnTo>
                <a:close/>
                <a:moveTo>
                  <a:pt x="0" y="1722025"/>
                </a:moveTo>
                <a:lnTo>
                  <a:pt x="8129016" y="1722025"/>
                </a:lnTo>
                <a:lnTo>
                  <a:pt x="8129016" y="1703070"/>
                </a:lnTo>
                <a:lnTo>
                  <a:pt x="0" y="1703070"/>
                </a:lnTo>
                <a:lnTo>
                  <a:pt x="0" y="1722025"/>
                </a:lnTo>
                <a:close/>
                <a:moveTo>
                  <a:pt x="0" y="1532763"/>
                </a:moveTo>
                <a:lnTo>
                  <a:pt x="8129016" y="1532763"/>
                </a:lnTo>
                <a:lnTo>
                  <a:pt x="8129016" y="1513808"/>
                </a:lnTo>
                <a:lnTo>
                  <a:pt x="0" y="1513808"/>
                </a:lnTo>
                <a:lnTo>
                  <a:pt x="0" y="1532763"/>
                </a:lnTo>
                <a:close/>
                <a:moveTo>
                  <a:pt x="0" y="1154240"/>
                </a:moveTo>
                <a:lnTo>
                  <a:pt x="8129016" y="1154240"/>
                </a:lnTo>
                <a:lnTo>
                  <a:pt x="8129016" y="1135285"/>
                </a:lnTo>
                <a:lnTo>
                  <a:pt x="0" y="1135285"/>
                </a:lnTo>
                <a:lnTo>
                  <a:pt x="0" y="1154240"/>
                </a:lnTo>
                <a:close/>
                <a:moveTo>
                  <a:pt x="0" y="1343501"/>
                </a:moveTo>
                <a:lnTo>
                  <a:pt x="8129016" y="1343501"/>
                </a:lnTo>
                <a:lnTo>
                  <a:pt x="8129016" y="1324547"/>
                </a:lnTo>
                <a:lnTo>
                  <a:pt x="0" y="1324547"/>
                </a:lnTo>
                <a:lnTo>
                  <a:pt x="0" y="13435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9"/>
          <p:cNvSpPr/>
          <p:nvPr/>
        </p:nvSpPr>
        <p:spPr>
          <a:xfrm rot="10800000" flipH="1">
            <a:off x="-1152805" y="-1202484"/>
            <a:ext cx="2912141" cy="2769834"/>
          </a:xfrm>
          <a:custGeom>
            <a:avLst/>
            <a:gdLst/>
            <a:ahLst/>
            <a:cxnLst/>
            <a:rect l="l" t="t" r="r" b="b"/>
            <a:pathLst>
              <a:path w="2521334" h="2398125" extrusionOk="0">
                <a:moveTo>
                  <a:pt x="2365506" y="1501252"/>
                </a:moveTo>
                <a:cubicBezTo>
                  <a:pt x="2087567" y="1118156"/>
                  <a:pt x="1758097" y="782114"/>
                  <a:pt x="1437485" y="434738"/>
                </a:cubicBezTo>
                <a:cubicBezTo>
                  <a:pt x="1359380" y="350060"/>
                  <a:pt x="1255844" y="211281"/>
                  <a:pt x="1150688" y="163465"/>
                </a:cubicBezTo>
                <a:cubicBezTo>
                  <a:pt x="1024196" y="105839"/>
                  <a:pt x="790452" y="110602"/>
                  <a:pt x="655483" y="87361"/>
                </a:cubicBezTo>
                <a:cubicBezTo>
                  <a:pt x="440218" y="50213"/>
                  <a:pt x="222191" y="-4555"/>
                  <a:pt x="2544" y="302"/>
                </a:cubicBezTo>
                <a:cubicBezTo>
                  <a:pt x="-15649" y="241666"/>
                  <a:pt x="68552" y="626762"/>
                  <a:pt x="101890" y="869078"/>
                </a:cubicBezTo>
                <a:cubicBezTo>
                  <a:pt x="150658" y="1223503"/>
                  <a:pt x="202855" y="1596311"/>
                  <a:pt x="228382" y="1950451"/>
                </a:cubicBezTo>
                <a:cubicBezTo>
                  <a:pt x="240098" y="2113043"/>
                  <a:pt x="179138" y="2240773"/>
                  <a:pt x="145991" y="2398126"/>
                </a:cubicBezTo>
                <a:cubicBezTo>
                  <a:pt x="547374" y="2395935"/>
                  <a:pt x="968284" y="2340785"/>
                  <a:pt x="1370810" y="2314401"/>
                </a:cubicBezTo>
                <a:cubicBezTo>
                  <a:pt x="1521496" y="2304495"/>
                  <a:pt x="1669895" y="2269729"/>
                  <a:pt x="1820771" y="2258680"/>
                </a:cubicBezTo>
                <a:cubicBezTo>
                  <a:pt x="1942596" y="2249726"/>
                  <a:pt x="2288639" y="2320021"/>
                  <a:pt x="2386842" y="2256013"/>
                </a:cubicBezTo>
                <a:cubicBezTo>
                  <a:pt x="2631920" y="2096469"/>
                  <a:pt x="2490951" y="1674035"/>
                  <a:pt x="2365506" y="1501157"/>
                </a:cubicBezTo>
                <a:close/>
              </a:path>
            </a:pathLst>
          </a:custGeom>
          <a:solidFill>
            <a:srgbClr val="FAE8DF">
              <a:alpha val="607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9"/>
          <p:cNvGrpSpPr/>
          <p:nvPr/>
        </p:nvGrpSpPr>
        <p:grpSpPr>
          <a:xfrm rot="10800000">
            <a:off x="-401542" y="-95254"/>
            <a:ext cx="11753780" cy="5756780"/>
            <a:chOff x="-2430536" y="-171454"/>
            <a:chExt cx="11753780" cy="5756780"/>
          </a:xfrm>
        </p:grpSpPr>
        <p:sp>
          <p:nvSpPr>
            <p:cNvPr id="98" name="Google Shape;98;p9"/>
            <p:cNvSpPr/>
            <p:nvPr/>
          </p:nvSpPr>
          <p:spPr>
            <a:xfrm rot="-4112641" flipH="1">
              <a:off x="-140282" y="3864408"/>
              <a:ext cx="1527428" cy="1479193"/>
            </a:xfrm>
            <a:custGeom>
              <a:avLst/>
              <a:gdLst/>
              <a:ahLst/>
              <a:cxnLst/>
              <a:rect l="l" t="t" r="r" b="b"/>
              <a:pathLst>
                <a:path w="1322396" h="1280636" extrusionOk="0">
                  <a:moveTo>
                    <a:pt x="1319417" y="321183"/>
                  </a:moveTo>
                  <a:cubicBezTo>
                    <a:pt x="1300176" y="192405"/>
                    <a:pt x="1010807" y="42958"/>
                    <a:pt x="799828" y="0"/>
                  </a:cubicBezTo>
                  <a:cubicBezTo>
                    <a:pt x="578372" y="141637"/>
                    <a:pt x="303766" y="234505"/>
                    <a:pt x="94978" y="395097"/>
                  </a:cubicBezTo>
                  <a:cubicBezTo>
                    <a:pt x="299" y="467868"/>
                    <a:pt x="-177" y="528066"/>
                    <a:pt x="14" y="643700"/>
                  </a:cubicBezTo>
                  <a:cubicBezTo>
                    <a:pt x="204" y="781336"/>
                    <a:pt x="7348" y="924020"/>
                    <a:pt x="41638" y="1057751"/>
                  </a:cubicBezTo>
                  <a:cubicBezTo>
                    <a:pt x="83167" y="1219867"/>
                    <a:pt x="127553" y="1236059"/>
                    <a:pt x="288240" y="1236059"/>
                  </a:cubicBezTo>
                  <a:lnTo>
                    <a:pt x="290812" y="1236059"/>
                  </a:lnTo>
                  <a:cubicBezTo>
                    <a:pt x="293098" y="1236059"/>
                    <a:pt x="295384" y="1236059"/>
                    <a:pt x="297670" y="1236059"/>
                  </a:cubicBezTo>
                  <a:cubicBezTo>
                    <a:pt x="472549" y="1236059"/>
                    <a:pt x="646380" y="1242917"/>
                    <a:pt x="819735" y="1256919"/>
                  </a:cubicBezTo>
                  <a:cubicBezTo>
                    <a:pt x="871456" y="1261110"/>
                    <a:pt x="978041" y="1280636"/>
                    <a:pt x="1065861" y="1280636"/>
                  </a:cubicBezTo>
                  <a:cubicBezTo>
                    <a:pt x="1115486" y="1280636"/>
                    <a:pt x="1159111" y="1274445"/>
                    <a:pt x="1183590" y="1255681"/>
                  </a:cubicBezTo>
                  <a:cubicBezTo>
                    <a:pt x="1276935" y="1184243"/>
                    <a:pt x="1251980" y="803910"/>
                    <a:pt x="1267506" y="693420"/>
                  </a:cubicBezTo>
                  <a:cubicBezTo>
                    <a:pt x="1282460" y="587216"/>
                    <a:pt x="1335419" y="428435"/>
                    <a:pt x="1319417" y="321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rot="8100000">
              <a:off x="-1877189" y="453116"/>
              <a:ext cx="2914964" cy="2772519"/>
            </a:xfrm>
            <a:custGeom>
              <a:avLst/>
              <a:gdLst/>
              <a:ahLst/>
              <a:cxnLst/>
              <a:rect l="l" t="t" r="r" b="b"/>
              <a:pathLst>
                <a:path w="2521334" h="2398125" extrusionOk="0">
                  <a:moveTo>
                    <a:pt x="2365506" y="1501252"/>
                  </a:moveTo>
                  <a:cubicBezTo>
                    <a:pt x="2087567" y="1118156"/>
                    <a:pt x="1758097" y="782114"/>
                    <a:pt x="1437485" y="434738"/>
                  </a:cubicBezTo>
                  <a:cubicBezTo>
                    <a:pt x="1359380" y="350060"/>
                    <a:pt x="1255844" y="211281"/>
                    <a:pt x="1150688" y="163465"/>
                  </a:cubicBezTo>
                  <a:cubicBezTo>
                    <a:pt x="1024196" y="105839"/>
                    <a:pt x="790452" y="110602"/>
                    <a:pt x="655483" y="87361"/>
                  </a:cubicBezTo>
                  <a:cubicBezTo>
                    <a:pt x="440218" y="50213"/>
                    <a:pt x="222191" y="-4555"/>
                    <a:pt x="2544" y="302"/>
                  </a:cubicBezTo>
                  <a:cubicBezTo>
                    <a:pt x="-15649" y="241666"/>
                    <a:pt x="68552" y="626762"/>
                    <a:pt x="101890" y="869078"/>
                  </a:cubicBezTo>
                  <a:cubicBezTo>
                    <a:pt x="150658" y="1223503"/>
                    <a:pt x="202855" y="1596311"/>
                    <a:pt x="228382" y="1950451"/>
                  </a:cubicBezTo>
                  <a:cubicBezTo>
                    <a:pt x="240098" y="2113043"/>
                    <a:pt x="179138" y="2240773"/>
                    <a:pt x="145991" y="2398126"/>
                  </a:cubicBezTo>
                  <a:cubicBezTo>
                    <a:pt x="547374" y="2395935"/>
                    <a:pt x="968284" y="2340785"/>
                    <a:pt x="1370810" y="2314401"/>
                  </a:cubicBezTo>
                  <a:cubicBezTo>
                    <a:pt x="1521496" y="2304495"/>
                    <a:pt x="1669895" y="2269729"/>
                    <a:pt x="1820771" y="2258680"/>
                  </a:cubicBezTo>
                  <a:cubicBezTo>
                    <a:pt x="1942596" y="2249726"/>
                    <a:pt x="2288639" y="2320021"/>
                    <a:pt x="2386842" y="2256013"/>
                  </a:cubicBezTo>
                  <a:cubicBezTo>
                    <a:pt x="2631920" y="2096469"/>
                    <a:pt x="2490951" y="1674035"/>
                    <a:pt x="2365506" y="1501157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7770628" y="483350"/>
              <a:ext cx="1552617" cy="1275278"/>
            </a:xfrm>
            <a:custGeom>
              <a:avLst/>
              <a:gdLst/>
              <a:ahLst/>
              <a:cxnLst/>
              <a:rect l="l" t="t" r="r" b="b"/>
              <a:pathLst>
                <a:path w="1344257" h="1104137" extrusionOk="0">
                  <a:moveTo>
                    <a:pt x="1074250" y="577310"/>
                  </a:moveTo>
                  <a:cubicBezTo>
                    <a:pt x="1006814" y="540163"/>
                    <a:pt x="866320" y="477774"/>
                    <a:pt x="831173" y="412813"/>
                  </a:cubicBezTo>
                  <a:cubicBezTo>
                    <a:pt x="780976" y="319849"/>
                    <a:pt x="840412" y="56483"/>
                    <a:pt x="688869" y="0"/>
                  </a:cubicBezTo>
                  <a:cubicBezTo>
                    <a:pt x="512752" y="99060"/>
                    <a:pt x="310346" y="158591"/>
                    <a:pt x="139181" y="268796"/>
                  </a:cubicBezTo>
                  <a:cubicBezTo>
                    <a:pt x="10594" y="351568"/>
                    <a:pt x="-12647" y="391382"/>
                    <a:pt x="5355" y="553879"/>
                  </a:cubicBezTo>
                  <a:cubicBezTo>
                    <a:pt x="12785" y="620649"/>
                    <a:pt x="20309" y="705898"/>
                    <a:pt x="46884" y="768382"/>
                  </a:cubicBezTo>
                  <a:cubicBezTo>
                    <a:pt x="77745" y="841153"/>
                    <a:pt x="79841" y="827913"/>
                    <a:pt x="169852" y="846391"/>
                  </a:cubicBezTo>
                  <a:cubicBezTo>
                    <a:pt x="439409" y="901827"/>
                    <a:pt x="700394" y="994696"/>
                    <a:pt x="967761" y="1056989"/>
                  </a:cubicBezTo>
                  <a:cubicBezTo>
                    <a:pt x="1004146" y="1065466"/>
                    <a:pt x="1110827" y="1104138"/>
                    <a:pt x="1168739" y="1104138"/>
                  </a:cubicBezTo>
                  <a:cubicBezTo>
                    <a:pt x="1181121" y="1104138"/>
                    <a:pt x="1191218" y="1102423"/>
                    <a:pt x="1197981" y="1098232"/>
                  </a:cubicBezTo>
                  <a:cubicBezTo>
                    <a:pt x="1242176" y="1070896"/>
                    <a:pt x="1347332" y="795528"/>
                    <a:pt x="1344189" y="738188"/>
                  </a:cubicBezTo>
                  <a:cubicBezTo>
                    <a:pt x="1339713" y="657320"/>
                    <a:pt x="1148927" y="618554"/>
                    <a:pt x="1074250" y="577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2135550" y="1578813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2135550" y="27401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9"/>
          <p:cNvGrpSpPr/>
          <p:nvPr/>
        </p:nvGrpSpPr>
        <p:grpSpPr>
          <a:xfrm flipH="1">
            <a:off x="2008118" y="-683838"/>
            <a:ext cx="4719700" cy="7030497"/>
            <a:chOff x="1398518" y="-455238"/>
            <a:chExt cx="4719700" cy="7030497"/>
          </a:xfrm>
        </p:grpSpPr>
        <p:sp>
          <p:nvSpPr>
            <p:cNvPr id="104" name="Google Shape;104;p9"/>
            <p:cNvSpPr/>
            <p:nvPr/>
          </p:nvSpPr>
          <p:spPr>
            <a:xfrm>
              <a:off x="2263418" y="-455238"/>
              <a:ext cx="3854800" cy="1557904"/>
            </a:xfrm>
            <a:custGeom>
              <a:avLst/>
              <a:gdLst/>
              <a:ahLst/>
              <a:cxnLst/>
              <a:rect l="l" t="t" r="r" b="b"/>
              <a:pathLst>
                <a:path w="3337489" h="1348835" extrusionOk="0">
                  <a:moveTo>
                    <a:pt x="3328416" y="0"/>
                  </a:moveTo>
                  <a:lnTo>
                    <a:pt x="3322035" y="2572"/>
                  </a:lnTo>
                  <a:cubicBezTo>
                    <a:pt x="3335274" y="35624"/>
                    <a:pt x="3330607" y="80391"/>
                    <a:pt x="3326035" y="123634"/>
                  </a:cubicBezTo>
                  <a:cubicBezTo>
                    <a:pt x="3323844" y="144971"/>
                    <a:pt x="3321748" y="165068"/>
                    <a:pt x="3321748" y="183452"/>
                  </a:cubicBezTo>
                  <a:cubicBezTo>
                    <a:pt x="3321748" y="199930"/>
                    <a:pt x="3322796" y="216884"/>
                    <a:pt x="3323844" y="234887"/>
                  </a:cubicBezTo>
                  <a:cubicBezTo>
                    <a:pt x="3325940" y="271367"/>
                    <a:pt x="3328130" y="309182"/>
                    <a:pt x="3321939" y="342138"/>
                  </a:cubicBezTo>
                  <a:cubicBezTo>
                    <a:pt x="3311843" y="395954"/>
                    <a:pt x="3280220" y="452342"/>
                    <a:pt x="3249644" y="506921"/>
                  </a:cubicBezTo>
                  <a:cubicBezTo>
                    <a:pt x="3237357" y="528828"/>
                    <a:pt x="3225832" y="549402"/>
                    <a:pt x="3215926" y="569405"/>
                  </a:cubicBezTo>
                  <a:cubicBezTo>
                    <a:pt x="3183541" y="634746"/>
                    <a:pt x="3128677" y="681228"/>
                    <a:pt x="3075623" y="726091"/>
                  </a:cubicBezTo>
                  <a:cubicBezTo>
                    <a:pt x="3039047" y="757047"/>
                    <a:pt x="3001899" y="788670"/>
                    <a:pt x="2971514" y="826675"/>
                  </a:cubicBezTo>
                  <a:cubicBezTo>
                    <a:pt x="2980849" y="808101"/>
                    <a:pt x="2990374" y="789623"/>
                    <a:pt x="2999994" y="771525"/>
                  </a:cubicBezTo>
                  <a:cubicBezTo>
                    <a:pt x="3024664" y="725329"/>
                    <a:pt x="3062764" y="681038"/>
                    <a:pt x="3099626" y="638175"/>
                  </a:cubicBezTo>
                  <a:cubicBezTo>
                    <a:pt x="3123343" y="610648"/>
                    <a:pt x="3147822" y="582073"/>
                    <a:pt x="3167920" y="553974"/>
                  </a:cubicBezTo>
                  <a:cubicBezTo>
                    <a:pt x="3195733" y="515017"/>
                    <a:pt x="3212497" y="477107"/>
                    <a:pt x="3227356" y="441674"/>
                  </a:cubicBezTo>
                  <a:cubicBezTo>
                    <a:pt x="3250406" y="386525"/>
                    <a:pt x="3255645" y="353473"/>
                    <a:pt x="3261360" y="296228"/>
                  </a:cubicBezTo>
                  <a:cubicBezTo>
                    <a:pt x="3262884" y="281178"/>
                    <a:pt x="3265646" y="262985"/>
                    <a:pt x="3268694" y="243745"/>
                  </a:cubicBezTo>
                  <a:cubicBezTo>
                    <a:pt x="3280029" y="170402"/>
                    <a:pt x="3294221" y="79248"/>
                    <a:pt x="3259741" y="33338"/>
                  </a:cubicBezTo>
                  <a:lnTo>
                    <a:pt x="3254216" y="37529"/>
                  </a:lnTo>
                  <a:cubicBezTo>
                    <a:pt x="3286982" y="81058"/>
                    <a:pt x="3273076" y="170688"/>
                    <a:pt x="3261836" y="242697"/>
                  </a:cubicBezTo>
                  <a:cubicBezTo>
                    <a:pt x="3258884" y="262033"/>
                    <a:pt x="3256026" y="280321"/>
                    <a:pt x="3254502" y="295561"/>
                  </a:cubicBezTo>
                  <a:cubicBezTo>
                    <a:pt x="3248787" y="352139"/>
                    <a:pt x="3243644" y="384810"/>
                    <a:pt x="3220974" y="439103"/>
                  </a:cubicBezTo>
                  <a:cubicBezTo>
                    <a:pt x="3206306" y="474250"/>
                    <a:pt x="3189637" y="511683"/>
                    <a:pt x="3162300" y="550069"/>
                  </a:cubicBezTo>
                  <a:cubicBezTo>
                    <a:pt x="3142393" y="577977"/>
                    <a:pt x="3117914" y="606362"/>
                    <a:pt x="3094387" y="633794"/>
                  </a:cubicBezTo>
                  <a:cubicBezTo>
                    <a:pt x="3057239" y="676942"/>
                    <a:pt x="3018854" y="721614"/>
                    <a:pt x="2993898" y="768382"/>
                  </a:cubicBezTo>
                  <a:cubicBezTo>
                    <a:pt x="2976277" y="801338"/>
                    <a:pt x="2959132" y="835724"/>
                    <a:pt x="2942368" y="869728"/>
                  </a:cubicBezTo>
                  <a:cubicBezTo>
                    <a:pt x="2937129" y="878967"/>
                    <a:pt x="2932367" y="888587"/>
                    <a:pt x="2928080" y="898684"/>
                  </a:cubicBezTo>
                  <a:cubicBezTo>
                    <a:pt x="2893505" y="969169"/>
                    <a:pt x="2857691" y="1041749"/>
                    <a:pt x="2816543" y="1108424"/>
                  </a:cubicBezTo>
                  <a:cubicBezTo>
                    <a:pt x="2801779" y="1132332"/>
                    <a:pt x="2783777" y="1160526"/>
                    <a:pt x="2761869" y="1187863"/>
                  </a:cubicBezTo>
                  <a:cubicBezTo>
                    <a:pt x="2757011" y="1193959"/>
                    <a:pt x="2750725" y="1203484"/>
                    <a:pt x="2744153" y="1213580"/>
                  </a:cubicBezTo>
                  <a:cubicBezTo>
                    <a:pt x="2734532" y="1228154"/>
                    <a:pt x="2723674" y="1244727"/>
                    <a:pt x="2716625" y="1251204"/>
                  </a:cubicBezTo>
                  <a:cubicBezTo>
                    <a:pt x="2663095" y="1299972"/>
                    <a:pt x="2562511" y="1302830"/>
                    <a:pt x="2489740" y="1300258"/>
                  </a:cubicBezTo>
                  <a:cubicBezTo>
                    <a:pt x="2460784" y="1295019"/>
                    <a:pt x="2430971" y="1289876"/>
                    <a:pt x="2399824" y="1287209"/>
                  </a:cubicBezTo>
                  <a:cubicBezTo>
                    <a:pt x="2356961" y="1283494"/>
                    <a:pt x="2315432" y="1289399"/>
                    <a:pt x="2275046" y="1297781"/>
                  </a:cubicBezTo>
                  <a:cubicBezTo>
                    <a:pt x="2242757" y="1298067"/>
                    <a:pt x="2210562" y="1298353"/>
                    <a:pt x="2178844" y="1298829"/>
                  </a:cubicBezTo>
                  <a:cubicBezTo>
                    <a:pt x="2128361" y="1299496"/>
                    <a:pt x="2076069" y="1300163"/>
                    <a:pt x="2024063" y="1300163"/>
                  </a:cubicBezTo>
                  <a:cubicBezTo>
                    <a:pt x="1950529" y="1300163"/>
                    <a:pt x="1886712" y="1293495"/>
                    <a:pt x="1810607" y="1277874"/>
                  </a:cubicBezTo>
                  <a:cubicBezTo>
                    <a:pt x="1761363" y="1267778"/>
                    <a:pt x="1711547" y="1268063"/>
                    <a:pt x="1663351" y="1268444"/>
                  </a:cubicBezTo>
                  <a:cubicBezTo>
                    <a:pt x="1616297" y="1268730"/>
                    <a:pt x="1567720" y="1269016"/>
                    <a:pt x="1521143" y="1259396"/>
                  </a:cubicBezTo>
                  <a:cubicBezTo>
                    <a:pt x="1460373" y="1246823"/>
                    <a:pt x="1399508" y="1229011"/>
                    <a:pt x="1340549" y="1211771"/>
                  </a:cubicBezTo>
                  <a:cubicBezTo>
                    <a:pt x="1291685" y="1197483"/>
                    <a:pt x="1241203" y="1182719"/>
                    <a:pt x="1191292" y="1171099"/>
                  </a:cubicBezTo>
                  <a:cubicBezTo>
                    <a:pt x="1171670" y="1166527"/>
                    <a:pt x="1151763" y="1162526"/>
                    <a:pt x="1130713" y="1158240"/>
                  </a:cubicBezTo>
                  <a:cubicBezTo>
                    <a:pt x="1054703" y="1142905"/>
                    <a:pt x="976122" y="1126998"/>
                    <a:pt x="914972" y="1084898"/>
                  </a:cubicBezTo>
                  <a:cubicBezTo>
                    <a:pt x="873443" y="1056323"/>
                    <a:pt x="843534" y="1017270"/>
                    <a:pt x="814578" y="979361"/>
                  </a:cubicBezTo>
                  <a:cubicBezTo>
                    <a:pt x="784574" y="940213"/>
                    <a:pt x="753618" y="899732"/>
                    <a:pt x="710089" y="871728"/>
                  </a:cubicBezTo>
                  <a:cubicBezTo>
                    <a:pt x="654082" y="835628"/>
                    <a:pt x="593503" y="804672"/>
                    <a:pt x="534924" y="774763"/>
                  </a:cubicBezTo>
                  <a:lnTo>
                    <a:pt x="510349" y="762190"/>
                  </a:lnTo>
                  <a:cubicBezTo>
                    <a:pt x="487680" y="750570"/>
                    <a:pt x="465487" y="737807"/>
                    <a:pt x="444055" y="725424"/>
                  </a:cubicBezTo>
                  <a:cubicBezTo>
                    <a:pt x="401765" y="701040"/>
                    <a:pt x="361855" y="678085"/>
                    <a:pt x="317087" y="662178"/>
                  </a:cubicBezTo>
                  <a:cubicBezTo>
                    <a:pt x="239744" y="634746"/>
                    <a:pt x="235839" y="625507"/>
                    <a:pt x="216980" y="581311"/>
                  </a:cubicBezTo>
                  <a:cubicBezTo>
                    <a:pt x="212503" y="570833"/>
                    <a:pt x="207455" y="558927"/>
                    <a:pt x="200406" y="544354"/>
                  </a:cubicBezTo>
                  <a:cubicBezTo>
                    <a:pt x="189262" y="521113"/>
                    <a:pt x="172498" y="499682"/>
                    <a:pt x="156210" y="479012"/>
                  </a:cubicBezTo>
                  <a:cubicBezTo>
                    <a:pt x="143351" y="462629"/>
                    <a:pt x="130016" y="445580"/>
                    <a:pt x="119348" y="427577"/>
                  </a:cubicBezTo>
                  <a:cubicBezTo>
                    <a:pt x="76486" y="355187"/>
                    <a:pt x="68675" y="300038"/>
                    <a:pt x="68675" y="217646"/>
                  </a:cubicBezTo>
                  <a:lnTo>
                    <a:pt x="61722" y="217646"/>
                  </a:lnTo>
                  <a:cubicBezTo>
                    <a:pt x="61722" y="301371"/>
                    <a:pt x="69628" y="357378"/>
                    <a:pt x="113348" y="431101"/>
                  </a:cubicBezTo>
                  <a:cubicBezTo>
                    <a:pt x="124206" y="449580"/>
                    <a:pt x="137732" y="466725"/>
                    <a:pt x="150685" y="483299"/>
                  </a:cubicBezTo>
                  <a:cubicBezTo>
                    <a:pt x="167450" y="504635"/>
                    <a:pt x="183261" y="524732"/>
                    <a:pt x="194024" y="547307"/>
                  </a:cubicBezTo>
                  <a:cubicBezTo>
                    <a:pt x="200978" y="561785"/>
                    <a:pt x="206026" y="573596"/>
                    <a:pt x="210503" y="584073"/>
                  </a:cubicBezTo>
                  <a:cubicBezTo>
                    <a:pt x="229838" y="629507"/>
                    <a:pt x="234506" y="640271"/>
                    <a:pt x="314706" y="668750"/>
                  </a:cubicBezTo>
                  <a:cubicBezTo>
                    <a:pt x="358902" y="684467"/>
                    <a:pt x="398526" y="707231"/>
                    <a:pt x="440531" y="731425"/>
                  </a:cubicBezTo>
                  <a:cubicBezTo>
                    <a:pt x="461963" y="743807"/>
                    <a:pt x="484251" y="756571"/>
                    <a:pt x="507111" y="768287"/>
                  </a:cubicBezTo>
                  <a:lnTo>
                    <a:pt x="531686" y="780860"/>
                  </a:lnTo>
                  <a:cubicBezTo>
                    <a:pt x="590074" y="810768"/>
                    <a:pt x="650558" y="841629"/>
                    <a:pt x="706279" y="877538"/>
                  </a:cubicBezTo>
                  <a:cubicBezTo>
                    <a:pt x="748760" y="904970"/>
                    <a:pt x="778097" y="943165"/>
                    <a:pt x="809054" y="983552"/>
                  </a:cubicBezTo>
                  <a:cubicBezTo>
                    <a:pt x="838391" y="1021842"/>
                    <a:pt x="868680" y="1061371"/>
                    <a:pt x="911066" y="1090517"/>
                  </a:cubicBezTo>
                  <a:cubicBezTo>
                    <a:pt x="973455" y="1133380"/>
                    <a:pt x="1052703" y="1149477"/>
                    <a:pt x="1129379" y="1164908"/>
                  </a:cubicBezTo>
                  <a:cubicBezTo>
                    <a:pt x="1150429" y="1169194"/>
                    <a:pt x="1170242" y="1173194"/>
                    <a:pt x="1189768" y="1177766"/>
                  </a:cubicBezTo>
                  <a:cubicBezTo>
                    <a:pt x="1239488" y="1189387"/>
                    <a:pt x="1289875" y="1204055"/>
                    <a:pt x="1338644" y="1218343"/>
                  </a:cubicBezTo>
                  <a:cubicBezTo>
                    <a:pt x="1397699" y="1235583"/>
                    <a:pt x="1458754" y="1253395"/>
                    <a:pt x="1519714" y="1266063"/>
                  </a:cubicBezTo>
                  <a:cubicBezTo>
                    <a:pt x="1566958" y="1275874"/>
                    <a:pt x="1615916" y="1275588"/>
                    <a:pt x="1663351" y="1275207"/>
                  </a:cubicBezTo>
                  <a:cubicBezTo>
                    <a:pt x="1711262" y="1274921"/>
                    <a:pt x="1760696" y="1274636"/>
                    <a:pt x="1809179" y="1284542"/>
                  </a:cubicBezTo>
                  <a:cubicBezTo>
                    <a:pt x="1885760" y="1300258"/>
                    <a:pt x="1950053" y="1306925"/>
                    <a:pt x="2023967" y="1306925"/>
                  </a:cubicBezTo>
                  <a:cubicBezTo>
                    <a:pt x="2076069" y="1306925"/>
                    <a:pt x="2128361" y="1306259"/>
                    <a:pt x="2178844" y="1305592"/>
                  </a:cubicBezTo>
                  <a:cubicBezTo>
                    <a:pt x="2199799" y="1305306"/>
                    <a:pt x="2221040" y="1305020"/>
                    <a:pt x="2242280" y="1304830"/>
                  </a:cubicBezTo>
                  <a:cubicBezTo>
                    <a:pt x="2237804" y="1305878"/>
                    <a:pt x="2233327" y="1306925"/>
                    <a:pt x="2228850" y="1307878"/>
                  </a:cubicBezTo>
                  <a:cubicBezTo>
                    <a:pt x="2208276" y="1312640"/>
                    <a:pt x="2186940" y="1317593"/>
                    <a:pt x="2165795" y="1321499"/>
                  </a:cubicBezTo>
                  <a:cubicBezTo>
                    <a:pt x="2098929" y="1333881"/>
                    <a:pt x="2034254" y="1336358"/>
                    <a:pt x="1965770" y="1339025"/>
                  </a:cubicBezTo>
                  <a:cubicBezTo>
                    <a:pt x="1949672" y="1339691"/>
                    <a:pt x="1933480" y="1340263"/>
                    <a:pt x="1917097" y="1341025"/>
                  </a:cubicBezTo>
                  <a:cubicBezTo>
                    <a:pt x="1820704" y="1345502"/>
                    <a:pt x="1735265" y="1333119"/>
                    <a:pt x="1628775" y="1311688"/>
                  </a:cubicBezTo>
                  <a:cubicBezTo>
                    <a:pt x="1551527" y="1296162"/>
                    <a:pt x="1472851" y="1284923"/>
                    <a:pt x="1396841" y="1274064"/>
                  </a:cubicBezTo>
                  <a:cubicBezTo>
                    <a:pt x="1304639" y="1260920"/>
                    <a:pt x="1209199" y="1247204"/>
                    <a:pt x="1116616" y="1225868"/>
                  </a:cubicBezTo>
                  <a:cubicBezTo>
                    <a:pt x="983837" y="1195197"/>
                    <a:pt x="930307" y="1175861"/>
                    <a:pt x="850868" y="1078992"/>
                  </a:cubicBezTo>
                  <a:cubicBezTo>
                    <a:pt x="811530" y="1031081"/>
                    <a:pt x="778478" y="992696"/>
                    <a:pt x="743807" y="954596"/>
                  </a:cubicBezTo>
                  <a:cubicBezTo>
                    <a:pt x="661226" y="864013"/>
                    <a:pt x="523780" y="801529"/>
                    <a:pt x="401479" y="750094"/>
                  </a:cubicBezTo>
                  <a:cubicBezTo>
                    <a:pt x="386525" y="743807"/>
                    <a:pt x="372142" y="737997"/>
                    <a:pt x="358235" y="732377"/>
                  </a:cubicBezTo>
                  <a:cubicBezTo>
                    <a:pt x="289655" y="704755"/>
                    <a:pt x="230410" y="680942"/>
                    <a:pt x="171164" y="623030"/>
                  </a:cubicBezTo>
                  <a:cubicBezTo>
                    <a:pt x="125349" y="578263"/>
                    <a:pt x="106204" y="534162"/>
                    <a:pt x="82010" y="478346"/>
                  </a:cubicBezTo>
                  <a:cubicBezTo>
                    <a:pt x="79248" y="471964"/>
                    <a:pt x="76390" y="465487"/>
                    <a:pt x="73533" y="458819"/>
                  </a:cubicBezTo>
                  <a:cubicBezTo>
                    <a:pt x="55340" y="417290"/>
                    <a:pt x="53435" y="367856"/>
                    <a:pt x="51626" y="320040"/>
                  </a:cubicBezTo>
                  <a:cubicBezTo>
                    <a:pt x="49244" y="256032"/>
                    <a:pt x="46768" y="189929"/>
                    <a:pt x="5239" y="141351"/>
                  </a:cubicBezTo>
                  <a:lnTo>
                    <a:pt x="0" y="145828"/>
                  </a:lnTo>
                  <a:cubicBezTo>
                    <a:pt x="40005" y="192500"/>
                    <a:pt x="42291" y="254508"/>
                    <a:pt x="44767" y="320231"/>
                  </a:cubicBezTo>
                  <a:cubicBezTo>
                    <a:pt x="46577" y="368713"/>
                    <a:pt x="48482" y="418910"/>
                    <a:pt x="67246" y="461582"/>
                  </a:cubicBezTo>
                  <a:cubicBezTo>
                    <a:pt x="70199" y="468249"/>
                    <a:pt x="72962" y="474726"/>
                    <a:pt x="75724" y="481108"/>
                  </a:cubicBezTo>
                  <a:cubicBezTo>
                    <a:pt x="100203" y="537591"/>
                    <a:pt x="119634" y="582263"/>
                    <a:pt x="166402" y="627983"/>
                  </a:cubicBezTo>
                  <a:cubicBezTo>
                    <a:pt x="226600" y="686848"/>
                    <a:pt x="286417" y="710946"/>
                    <a:pt x="355663" y="738759"/>
                  </a:cubicBezTo>
                  <a:cubicBezTo>
                    <a:pt x="369570" y="744379"/>
                    <a:pt x="383953" y="750094"/>
                    <a:pt x="398812" y="756380"/>
                  </a:cubicBezTo>
                  <a:cubicBezTo>
                    <a:pt x="520446" y="807530"/>
                    <a:pt x="657035" y="869633"/>
                    <a:pt x="738664" y="959168"/>
                  </a:cubicBezTo>
                  <a:cubicBezTo>
                    <a:pt x="773335" y="997172"/>
                    <a:pt x="806196" y="1035463"/>
                    <a:pt x="845439" y="1083278"/>
                  </a:cubicBezTo>
                  <a:cubicBezTo>
                    <a:pt x="925925" y="1181386"/>
                    <a:pt x="983266" y="1202150"/>
                    <a:pt x="1114996" y="1232535"/>
                  </a:cubicBezTo>
                  <a:cubicBezTo>
                    <a:pt x="1207865" y="1253966"/>
                    <a:pt x="1303401" y="1267587"/>
                    <a:pt x="1395794" y="1280827"/>
                  </a:cubicBezTo>
                  <a:cubicBezTo>
                    <a:pt x="1471708" y="1291685"/>
                    <a:pt x="1550289" y="1302925"/>
                    <a:pt x="1627346" y="1318451"/>
                  </a:cubicBezTo>
                  <a:cubicBezTo>
                    <a:pt x="1719644" y="1337024"/>
                    <a:pt x="1796129" y="1348835"/>
                    <a:pt x="1877759" y="1348835"/>
                  </a:cubicBezTo>
                  <a:cubicBezTo>
                    <a:pt x="1890808" y="1348835"/>
                    <a:pt x="1903952" y="1348550"/>
                    <a:pt x="1917383" y="1347883"/>
                  </a:cubicBezTo>
                  <a:cubicBezTo>
                    <a:pt x="1933670" y="1347121"/>
                    <a:pt x="1949958" y="1346454"/>
                    <a:pt x="1965960" y="1345883"/>
                  </a:cubicBezTo>
                  <a:cubicBezTo>
                    <a:pt x="2034731" y="1343216"/>
                    <a:pt x="2099596" y="1340739"/>
                    <a:pt x="2166938" y="1328261"/>
                  </a:cubicBezTo>
                  <a:cubicBezTo>
                    <a:pt x="2188178" y="1324356"/>
                    <a:pt x="2209610" y="1319403"/>
                    <a:pt x="2230279" y="1314545"/>
                  </a:cubicBezTo>
                  <a:cubicBezTo>
                    <a:pt x="2245233" y="1311116"/>
                    <a:pt x="2260283" y="1307592"/>
                    <a:pt x="2275523" y="1304449"/>
                  </a:cubicBezTo>
                  <a:cubicBezTo>
                    <a:pt x="2344674" y="1303877"/>
                    <a:pt x="2414683" y="1304068"/>
                    <a:pt x="2484882" y="1306830"/>
                  </a:cubicBezTo>
                  <a:cubicBezTo>
                    <a:pt x="2486120" y="1306830"/>
                    <a:pt x="2487454" y="1306830"/>
                    <a:pt x="2488787" y="1306925"/>
                  </a:cubicBezTo>
                  <a:cubicBezTo>
                    <a:pt x="2491359" y="1307402"/>
                    <a:pt x="2493931" y="1307878"/>
                    <a:pt x="2496503" y="1308259"/>
                  </a:cubicBezTo>
                  <a:cubicBezTo>
                    <a:pt x="2596420" y="1326356"/>
                    <a:pt x="2690813" y="1343406"/>
                    <a:pt x="2788444" y="1250061"/>
                  </a:cubicBezTo>
                  <a:cubicBezTo>
                    <a:pt x="2826448" y="1213676"/>
                    <a:pt x="2873216" y="1135571"/>
                    <a:pt x="2898267" y="1093565"/>
                  </a:cubicBezTo>
                  <a:cubicBezTo>
                    <a:pt x="2917793" y="1060990"/>
                    <a:pt x="2917984" y="1027271"/>
                    <a:pt x="2918174" y="994696"/>
                  </a:cubicBezTo>
                  <a:cubicBezTo>
                    <a:pt x="2918365" y="970883"/>
                    <a:pt x="2918460" y="946309"/>
                    <a:pt x="2926271" y="922592"/>
                  </a:cubicBezTo>
                  <a:cubicBezTo>
                    <a:pt x="2928652" y="915257"/>
                    <a:pt x="2931414" y="908304"/>
                    <a:pt x="2934367" y="901446"/>
                  </a:cubicBezTo>
                  <a:cubicBezTo>
                    <a:pt x="2934843" y="900398"/>
                    <a:pt x="2935319" y="899446"/>
                    <a:pt x="2935891" y="898398"/>
                  </a:cubicBezTo>
                  <a:cubicBezTo>
                    <a:pt x="2939987" y="890016"/>
                    <a:pt x="2944178" y="881634"/>
                    <a:pt x="2948273" y="873157"/>
                  </a:cubicBezTo>
                  <a:cubicBezTo>
                    <a:pt x="2980849" y="815531"/>
                    <a:pt x="3031046" y="772859"/>
                    <a:pt x="3079909" y="731425"/>
                  </a:cubicBezTo>
                  <a:cubicBezTo>
                    <a:pt x="3133535" y="686086"/>
                    <a:pt x="3188970" y="639128"/>
                    <a:pt x="3221927" y="572453"/>
                  </a:cubicBezTo>
                  <a:cubicBezTo>
                    <a:pt x="3231737" y="552641"/>
                    <a:pt x="3243263" y="532067"/>
                    <a:pt x="3255550" y="510254"/>
                  </a:cubicBezTo>
                  <a:cubicBezTo>
                    <a:pt x="3286411" y="455200"/>
                    <a:pt x="3318320" y="398336"/>
                    <a:pt x="3328606" y="343376"/>
                  </a:cubicBezTo>
                  <a:cubicBezTo>
                    <a:pt x="3334988" y="309563"/>
                    <a:pt x="3332702" y="271367"/>
                    <a:pt x="3330607" y="234506"/>
                  </a:cubicBezTo>
                  <a:cubicBezTo>
                    <a:pt x="3329559" y="216599"/>
                    <a:pt x="3328606" y="199644"/>
                    <a:pt x="3328511" y="183452"/>
                  </a:cubicBezTo>
                  <a:cubicBezTo>
                    <a:pt x="3328511" y="165544"/>
                    <a:pt x="3330512" y="145542"/>
                    <a:pt x="3332798" y="124397"/>
                  </a:cubicBezTo>
                  <a:cubicBezTo>
                    <a:pt x="3337370" y="80296"/>
                    <a:pt x="3342227" y="34671"/>
                    <a:pt x="3328321" y="0"/>
                  </a:cubicBezTo>
                  <a:close/>
                  <a:moveTo>
                    <a:pt x="2315528" y="1297210"/>
                  </a:moveTo>
                  <a:cubicBezTo>
                    <a:pt x="2342960" y="1293209"/>
                    <a:pt x="2370868" y="1291304"/>
                    <a:pt x="2399252" y="1293781"/>
                  </a:cubicBezTo>
                  <a:cubicBezTo>
                    <a:pt x="2412683" y="1294924"/>
                    <a:pt x="2425922" y="1296638"/>
                    <a:pt x="2438972" y="1298543"/>
                  </a:cubicBezTo>
                  <a:cubicBezTo>
                    <a:pt x="2397633" y="1297496"/>
                    <a:pt x="2356485" y="1297114"/>
                    <a:pt x="2315623" y="1297210"/>
                  </a:cubicBezTo>
                  <a:close/>
                  <a:moveTo>
                    <a:pt x="2911412" y="994601"/>
                  </a:moveTo>
                  <a:cubicBezTo>
                    <a:pt x="2911221" y="1027748"/>
                    <a:pt x="2911031" y="1058990"/>
                    <a:pt x="2892552" y="1089946"/>
                  </a:cubicBezTo>
                  <a:cubicBezTo>
                    <a:pt x="2867597" y="1131665"/>
                    <a:pt x="2821210" y="1209199"/>
                    <a:pt x="2783872" y="1245013"/>
                  </a:cubicBezTo>
                  <a:cubicBezTo>
                    <a:pt x="2699671" y="1325594"/>
                    <a:pt x="2620613" y="1322165"/>
                    <a:pt x="2532412" y="1307497"/>
                  </a:cubicBezTo>
                  <a:cubicBezTo>
                    <a:pt x="2599373" y="1306830"/>
                    <a:pt x="2676049" y="1297305"/>
                    <a:pt x="2721293" y="1256062"/>
                  </a:cubicBezTo>
                  <a:cubicBezTo>
                    <a:pt x="2729008" y="1249013"/>
                    <a:pt x="2739676" y="1232821"/>
                    <a:pt x="2749963" y="1217200"/>
                  </a:cubicBezTo>
                  <a:cubicBezTo>
                    <a:pt x="2756535" y="1207199"/>
                    <a:pt x="2762726" y="1197864"/>
                    <a:pt x="2767298" y="1192054"/>
                  </a:cubicBezTo>
                  <a:cubicBezTo>
                    <a:pt x="2789396" y="1164431"/>
                    <a:pt x="2807589" y="1136047"/>
                    <a:pt x="2822448" y="1111949"/>
                  </a:cubicBezTo>
                  <a:cubicBezTo>
                    <a:pt x="2855976" y="1057561"/>
                    <a:pt x="2885980" y="999173"/>
                    <a:pt x="2914745" y="941356"/>
                  </a:cubicBezTo>
                  <a:cubicBezTo>
                    <a:pt x="2911697" y="959263"/>
                    <a:pt x="2911507" y="977265"/>
                    <a:pt x="2911412" y="9946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9"/>
            <p:cNvSpPr/>
            <p:nvPr/>
          </p:nvSpPr>
          <p:spPr>
            <a:xfrm rot="-3736220">
              <a:off x="1634523" y="3944884"/>
              <a:ext cx="2530282" cy="2061736"/>
            </a:xfrm>
            <a:custGeom>
              <a:avLst/>
              <a:gdLst/>
              <a:ahLst/>
              <a:cxnLst/>
              <a:rect l="l" t="t" r="r" b="b"/>
              <a:pathLst>
                <a:path w="2190402" h="1784794" extrusionOk="0">
                  <a:moveTo>
                    <a:pt x="2163413" y="1102519"/>
                  </a:moveTo>
                  <a:cubicBezTo>
                    <a:pt x="2161413" y="1088993"/>
                    <a:pt x="2159508" y="1076515"/>
                    <a:pt x="2157889" y="1065371"/>
                  </a:cubicBezTo>
                  <a:cubicBezTo>
                    <a:pt x="2128266" y="856393"/>
                    <a:pt x="1894332" y="758190"/>
                    <a:pt x="1739551" y="693230"/>
                  </a:cubicBezTo>
                  <a:cubicBezTo>
                    <a:pt x="1649635" y="655511"/>
                    <a:pt x="1554861" y="632365"/>
                    <a:pt x="1463231" y="610076"/>
                  </a:cubicBezTo>
                  <a:cubicBezTo>
                    <a:pt x="1292543" y="568452"/>
                    <a:pt x="1131284" y="529209"/>
                    <a:pt x="1001363" y="403193"/>
                  </a:cubicBezTo>
                  <a:cubicBezTo>
                    <a:pt x="963930" y="366903"/>
                    <a:pt x="928021" y="326707"/>
                    <a:pt x="890016" y="284131"/>
                  </a:cubicBezTo>
                  <a:cubicBezTo>
                    <a:pt x="820579" y="206407"/>
                    <a:pt x="748760" y="126016"/>
                    <a:pt x="667893" y="72485"/>
                  </a:cubicBezTo>
                  <a:cubicBezTo>
                    <a:pt x="565309" y="4667"/>
                    <a:pt x="449675" y="8382"/>
                    <a:pt x="337661" y="11906"/>
                  </a:cubicBezTo>
                  <a:cubicBezTo>
                    <a:pt x="265843" y="14192"/>
                    <a:pt x="191738" y="16573"/>
                    <a:pt x="121825" y="0"/>
                  </a:cubicBezTo>
                  <a:lnTo>
                    <a:pt x="120205" y="6953"/>
                  </a:lnTo>
                  <a:cubicBezTo>
                    <a:pt x="190976" y="23717"/>
                    <a:pt x="265747" y="21336"/>
                    <a:pt x="337947" y="19050"/>
                  </a:cubicBezTo>
                  <a:cubicBezTo>
                    <a:pt x="448723" y="15526"/>
                    <a:pt x="563309" y="11811"/>
                    <a:pt x="663988" y="78391"/>
                  </a:cubicBezTo>
                  <a:cubicBezTo>
                    <a:pt x="744093" y="131350"/>
                    <a:pt x="815626" y="211455"/>
                    <a:pt x="884682" y="288798"/>
                  </a:cubicBezTo>
                  <a:cubicBezTo>
                    <a:pt x="922782" y="331470"/>
                    <a:pt x="958882" y="371856"/>
                    <a:pt x="996410" y="408241"/>
                  </a:cubicBezTo>
                  <a:cubicBezTo>
                    <a:pt x="1127760" y="535496"/>
                    <a:pt x="1289876" y="575024"/>
                    <a:pt x="1461611" y="616839"/>
                  </a:cubicBezTo>
                  <a:cubicBezTo>
                    <a:pt x="1552956" y="639128"/>
                    <a:pt x="1647539" y="662178"/>
                    <a:pt x="1736884" y="699611"/>
                  </a:cubicBezTo>
                  <a:cubicBezTo>
                    <a:pt x="1890141" y="763905"/>
                    <a:pt x="2121789" y="861155"/>
                    <a:pt x="2150840" y="1066133"/>
                  </a:cubicBezTo>
                  <a:cubicBezTo>
                    <a:pt x="2152460" y="1077278"/>
                    <a:pt x="2154269" y="1089755"/>
                    <a:pt x="2156365" y="1103281"/>
                  </a:cubicBezTo>
                  <a:cubicBezTo>
                    <a:pt x="2174748" y="1226058"/>
                    <a:pt x="2205514" y="1431131"/>
                    <a:pt x="2156079" y="1530192"/>
                  </a:cubicBezTo>
                  <a:cubicBezTo>
                    <a:pt x="2041112" y="1543050"/>
                    <a:pt x="1931860" y="1531906"/>
                    <a:pt x="1816322" y="1520094"/>
                  </a:cubicBezTo>
                  <a:cubicBezTo>
                    <a:pt x="1779365" y="1516285"/>
                    <a:pt x="1741170" y="1512379"/>
                    <a:pt x="1703165" y="1509427"/>
                  </a:cubicBezTo>
                  <a:cubicBezTo>
                    <a:pt x="1596866" y="1501044"/>
                    <a:pt x="1488186" y="1502759"/>
                    <a:pt x="1383125" y="1504474"/>
                  </a:cubicBezTo>
                  <a:cubicBezTo>
                    <a:pt x="1296257" y="1505807"/>
                    <a:pt x="1206532" y="1507236"/>
                    <a:pt x="1118521" y="1502950"/>
                  </a:cubicBezTo>
                  <a:cubicBezTo>
                    <a:pt x="978789" y="1496092"/>
                    <a:pt x="856298" y="1535049"/>
                    <a:pt x="726567" y="1576197"/>
                  </a:cubicBezTo>
                  <a:cubicBezTo>
                    <a:pt x="676370" y="1592104"/>
                    <a:pt x="624840" y="1608487"/>
                    <a:pt x="572072" y="1621917"/>
                  </a:cubicBezTo>
                  <a:cubicBezTo>
                    <a:pt x="620459" y="1597533"/>
                    <a:pt x="670560" y="1573816"/>
                    <a:pt x="725329" y="1560195"/>
                  </a:cubicBezTo>
                  <a:lnTo>
                    <a:pt x="766001" y="1550003"/>
                  </a:lnTo>
                  <a:cubicBezTo>
                    <a:pt x="960025" y="1501426"/>
                    <a:pt x="1179957" y="1446371"/>
                    <a:pt x="1382363" y="1438942"/>
                  </a:cubicBezTo>
                  <a:cubicBezTo>
                    <a:pt x="1554099" y="1432655"/>
                    <a:pt x="1714691" y="1448848"/>
                    <a:pt x="1884712" y="1465993"/>
                  </a:cubicBezTo>
                  <a:lnTo>
                    <a:pt x="1895475" y="1467041"/>
                  </a:lnTo>
                  <a:cubicBezTo>
                    <a:pt x="1920716" y="1469612"/>
                    <a:pt x="1948053" y="1485043"/>
                    <a:pt x="1974437" y="1499902"/>
                  </a:cubicBezTo>
                  <a:cubicBezTo>
                    <a:pt x="2014442" y="1522476"/>
                    <a:pt x="2052256" y="1543812"/>
                    <a:pt x="2082927" y="1522952"/>
                  </a:cubicBezTo>
                  <a:cubicBezTo>
                    <a:pt x="2110264" y="1504379"/>
                    <a:pt x="2112931" y="1441609"/>
                    <a:pt x="2114169" y="1414177"/>
                  </a:cubicBezTo>
                  <a:cubicBezTo>
                    <a:pt x="2116455" y="1359694"/>
                    <a:pt x="2107978" y="1304544"/>
                    <a:pt x="2099786" y="1251204"/>
                  </a:cubicBezTo>
                  <a:cubicBezTo>
                    <a:pt x="2094929" y="1219867"/>
                    <a:pt x="2089976" y="1187482"/>
                    <a:pt x="2087309" y="1155668"/>
                  </a:cubicBezTo>
                  <a:cubicBezTo>
                    <a:pt x="2085404" y="1133475"/>
                    <a:pt x="2086356" y="1109567"/>
                    <a:pt x="2087213" y="1086422"/>
                  </a:cubicBezTo>
                  <a:cubicBezTo>
                    <a:pt x="2088928" y="1040511"/>
                    <a:pt x="2090642" y="993077"/>
                    <a:pt x="2071592" y="953833"/>
                  </a:cubicBezTo>
                  <a:cubicBezTo>
                    <a:pt x="2029777" y="867728"/>
                    <a:pt x="1930146" y="823817"/>
                    <a:pt x="1842326" y="785050"/>
                  </a:cubicBezTo>
                  <a:cubicBezTo>
                    <a:pt x="1804511" y="768382"/>
                    <a:pt x="1768888" y="752665"/>
                    <a:pt x="1738789" y="734473"/>
                  </a:cubicBezTo>
                  <a:cubicBezTo>
                    <a:pt x="1668589" y="692182"/>
                    <a:pt x="1627537" y="684466"/>
                    <a:pt x="1553051" y="670655"/>
                  </a:cubicBezTo>
                  <a:cubicBezTo>
                    <a:pt x="1542002" y="668560"/>
                    <a:pt x="1530287" y="666464"/>
                    <a:pt x="1517714" y="663988"/>
                  </a:cubicBezTo>
                  <a:cubicBezTo>
                    <a:pt x="1455706" y="651986"/>
                    <a:pt x="1396079" y="629031"/>
                    <a:pt x="1338358" y="606933"/>
                  </a:cubicBezTo>
                  <a:cubicBezTo>
                    <a:pt x="1298543" y="591598"/>
                    <a:pt x="1257300" y="575786"/>
                    <a:pt x="1215485" y="563594"/>
                  </a:cubicBezTo>
                  <a:cubicBezTo>
                    <a:pt x="1204341" y="560356"/>
                    <a:pt x="1193483" y="557403"/>
                    <a:pt x="1183005" y="554546"/>
                  </a:cubicBezTo>
                  <a:cubicBezTo>
                    <a:pt x="1127665" y="539496"/>
                    <a:pt x="1079849" y="526447"/>
                    <a:pt x="1032986" y="479584"/>
                  </a:cubicBezTo>
                  <a:cubicBezTo>
                    <a:pt x="1008031" y="454533"/>
                    <a:pt x="985076" y="427196"/>
                    <a:pt x="962882" y="400717"/>
                  </a:cubicBezTo>
                  <a:cubicBezTo>
                    <a:pt x="933926" y="366141"/>
                    <a:pt x="904018" y="330422"/>
                    <a:pt x="868871" y="299180"/>
                  </a:cubicBezTo>
                  <a:cubicBezTo>
                    <a:pt x="816769" y="252794"/>
                    <a:pt x="767239" y="201739"/>
                    <a:pt x="708374" y="133540"/>
                  </a:cubicBezTo>
                  <a:cubicBezTo>
                    <a:pt x="704755" y="129349"/>
                    <a:pt x="701135" y="124492"/>
                    <a:pt x="697230" y="119348"/>
                  </a:cubicBezTo>
                  <a:cubicBezTo>
                    <a:pt x="685133" y="103156"/>
                    <a:pt x="671417" y="84868"/>
                    <a:pt x="650843" y="75533"/>
                  </a:cubicBezTo>
                  <a:cubicBezTo>
                    <a:pt x="621601" y="62198"/>
                    <a:pt x="586454" y="62770"/>
                    <a:pt x="552450" y="63246"/>
                  </a:cubicBezTo>
                  <a:cubicBezTo>
                    <a:pt x="539782" y="63437"/>
                    <a:pt x="527876" y="63627"/>
                    <a:pt x="516350" y="63055"/>
                  </a:cubicBezTo>
                  <a:cubicBezTo>
                    <a:pt x="487585" y="61722"/>
                    <a:pt x="458819" y="60198"/>
                    <a:pt x="430149" y="58769"/>
                  </a:cubicBezTo>
                  <a:cubicBezTo>
                    <a:pt x="336423" y="53912"/>
                    <a:pt x="239459" y="48958"/>
                    <a:pt x="142685" y="48958"/>
                  </a:cubicBezTo>
                  <a:lnTo>
                    <a:pt x="142303" y="48958"/>
                  </a:lnTo>
                  <a:lnTo>
                    <a:pt x="142303" y="56102"/>
                  </a:lnTo>
                  <a:lnTo>
                    <a:pt x="142685" y="56102"/>
                  </a:lnTo>
                  <a:cubicBezTo>
                    <a:pt x="239268" y="56102"/>
                    <a:pt x="336137" y="61055"/>
                    <a:pt x="429863" y="65913"/>
                  </a:cubicBezTo>
                  <a:cubicBezTo>
                    <a:pt x="458534" y="67437"/>
                    <a:pt x="487299" y="68866"/>
                    <a:pt x="516065" y="70199"/>
                  </a:cubicBezTo>
                  <a:cubicBezTo>
                    <a:pt x="527780" y="70771"/>
                    <a:pt x="539782" y="70580"/>
                    <a:pt x="552640" y="70390"/>
                  </a:cubicBezTo>
                  <a:cubicBezTo>
                    <a:pt x="585788" y="69913"/>
                    <a:pt x="620078" y="69437"/>
                    <a:pt x="647986" y="82105"/>
                  </a:cubicBezTo>
                  <a:cubicBezTo>
                    <a:pt x="666845" y="90678"/>
                    <a:pt x="679990" y="108204"/>
                    <a:pt x="691610" y="123730"/>
                  </a:cubicBezTo>
                  <a:cubicBezTo>
                    <a:pt x="695611" y="129064"/>
                    <a:pt x="699326" y="134017"/>
                    <a:pt x="703040" y="138303"/>
                  </a:cubicBezTo>
                  <a:cubicBezTo>
                    <a:pt x="762190" y="206788"/>
                    <a:pt x="811911" y="258032"/>
                    <a:pt x="864203" y="304609"/>
                  </a:cubicBezTo>
                  <a:cubicBezTo>
                    <a:pt x="898970" y="335566"/>
                    <a:pt x="928688" y="371094"/>
                    <a:pt x="957548" y="405384"/>
                  </a:cubicBezTo>
                  <a:cubicBezTo>
                    <a:pt x="979837" y="431959"/>
                    <a:pt x="1002887" y="459486"/>
                    <a:pt x="1028033" y="484727"/>
                  </a:cubicBezTo>
                  <a:cubicBezTo>
                    <a:pt x="1076230" y="532924"/>
                    <a:pt x="1124902" y="546259"/>
                    <a:pt x="1181195" y="561594"/>
                  </a:cubicBezTo>
                  <a:cubicBezTo>
                    <a:pt x="1191673" y="564452"/>
                    <a:pt x="1202341" y="567404"/>
                    <a:pt x="1213485" y="570643"/>
                  </a:cubicBezTo>
                  <a:cubicBezTo>
                    <a:pt x="1255014" y="582739"/>
                    <a:pt x="1296067" y="598551"/>
                    <a:pt x="1335786" y="613791"/>
                  </a:cubicBezTo>
                  <a:cubicBezTo>
                    <a:pt x="1393793" y="636080"/>
                    <a:pt x="1453706" y="659130"/>
                    <a:pt x="1516380" y="671227"/>
                  </a:cubicBezTo>
                  <a:cubicBezTo>
                    <a:pt x="1529048" y="673703"/>
                    <a:pt x="1540764" y="675894"/>
                    <a:pt x="1551813" y="677894"/>
                  </a:cubicBezTo>
                  <a:cubicBezTo>
                    <a:pt x="1625537" y="691610"/>
                    <a:pt x="1666113" y="699135"/>
                    <a:pt x="1735169" y="740855"/>
                  </a:cubicBezTo>
                  <a:cubicBezTo>
                    <a:pt x="1765649" y="759238"/>
                    <a:pt x="1801463" y="775049"/>
                    <a:pt x="1839468" y="791813"/>
                  </a:cubicBezTo>
                  <a:cubicBezTo>
                    <a:pt x="1930432" y="831913"/>
                    <a:pt x="2024539" y="873442"/>
                    <a:pt x="2065210" y="957167"/>
                  </a:cubicBezTo>
                  <a:cubicBezTo>
                    <a:pt x="2083499" y="994791"/>
                    <a:pt x="2081784" y="1041368"/>
                    <a:pt x="2080070" y="1086326"/>
                  </a:cubicBezTo>
                  <a:cubicBezTo>
                    <a:pt x="2079212" y="1109663"/>
                    <a:pt x="2078355" y="1133761"/>
                    <a:pt x="2080260" y="1156430"/>
                  </a:cubicBezTo>
                  <a:cubicBezTo>
                    <a:pt x="2082927" y="1188434"/>
                    <a:pt x="2087975" y="1220914"/>
                    <a:pt x="2092833" y="1252442"/>
                  </a:cubicBezTo>
                  <a:cubicBezTo>
                    <a:pt x="2100929" y="1305401"/>
                    <a:pt x="2109407" y="1360265"/>
                    <a:pt x="2107120" y="1414653"/>
                  </a:cubicBezTo>
                  <a:cubicBezTo>
                    <a:pt x="2105978" y="1440370"/>
                    <a:pt x="2103501" y="1500759"/>
                    <a:pt x="2079117" y="1517237"/>
                  </a:cubicBezTo>
                  <a:cubicBezTo>
                    <a:pt x="2052066" y="1535526"/>
                    <a:pt x="2016157" y="1515332"/>
                    <a:pt x="1978152" y="1493901"/>
                  </a:cubicBezTo>
                  <a:cubicBezTo>
                    <a:pt x="1951101" y="1478661"/>
                    <a:pt x="1923098" y="1462850"/>
                    <a:pt x="1896427" y="1460087"/>
                  </a:cubicBezTo>
                  <a:lnTo>
                    <a:pt x="1885664" y="1459039"/>
                  </a:lnTo>
                  <a:cubicBezTo>
                    <a:pt x="1715357" y="1441799"/>
                    <a:pt x="1554575" y="1425607"/>
                    <a:pt x="1382363" y="1431893"/>
                  </a:cubicBezTo>
                  <a:cubicBezTo>
                    <a:pt x="1179195" y="1439323"/>
                    <a:pt x="958882" y="1494473"/>
                    <a:pt x="764476" y="1543145"/>
                  </a:cubicBezTo>
                  <a:lnTo>
                    <a:pt x="723805" y="1553337"/>
                  </a:lnTo>
                  <a:cubicBezTo>
                    <a:pt x="660273" y="1569148"/>
                    <a:pt x="603123" y="1598295"/>
                    <a:pt x="547878" y="1626394"/>
                  </a:cubicBezTo>
                  <a:cubicBezTo>
                    <a:pt x="545878" y="1627441"/>
                    <a:pt x="543878" y="1628394"/>
                    <a:pt x="541973" y="1629442"/>
                  </a:cubicBezTo>
                  <a:cubicBezTo>
                    <a:pt x="533305" y="1631442"/>
                    <a:pt x="524637" y="1633347"/>
                    <a:pt x="515969" y="1635157"/>
                  </a:cubicBezTo>
                  <a:cubicBezTo>
                    <a:pt x="466058" y="1645444"/>
                    <a:pt x="414338" y="1652492"/>
                    <a:pt x="364331" y="1659255"/>
                  </a:cubicBezTo>
                  <a:cubicBezTo>
                    <a:pt x="322993" y="1664875"/>
                    <a:pt x="280321" y="1670685"/>
                    <a:pt x="238792" y="1678305"/>
                  </a:cubicBezTo>
                  <a:cubicBezTo>
                    <a:pt x="221933" y="1681448"/>
                    <a:pt x="204406" y="1685544"/>
                    <a:pt x="187452" y="1689545"/>
                  </a:cubicBezTo>
                  <a:cubicBezTo>
                    <a:pt x="125539" y="1704118"/>
                    <a:pt x="61531" y="1719167"/>
                    <a:pt x="2857" y="1693259"/>
                  </a:cubicBezTo>
                  <a:lnTo>
                    <a:pt x="0" y="1699832"/>
                  </a:lnTo>
                  <a:cubicBezTo>
                    <a:pt x="24289" y="1710594"/>
                    <a:pt x="49244" y="1714595"/>
                    <a:pt x="74581" y="1714595"/>
                  </a:cubicBezTo>
                  <a:cubicBezTo>
                    <a:pt x="112586" y="1714595"/>
                    <a:pt x="151257" y="1705547"/>
                    <a:pt x="189166" y="1696593"/>
                  </a:cubicBezTo>
                  <a:cubicBezTo>
                    <a:pt x="206026" y="1692593"/>
                    <a:pt x="223552" y="1688497"/>
                    <a:pt x="240220" y="1685449"/>
                  </a:cubicBezTo>
                  <a:cubicBezTo>
                    <a:pt x="281559" y="1677829"/>
                    <a:pt x="324231" y="1672018"/>
                    <a:pt x="365474" y="1666399"/>
                  </a:cubicBezTo>
                  <a:cubicBezTo>
                    <a:pt x="415195" y="1659636"/>
                    <a:pt x="466630" y="1652588"/>
                    <a:pt x="516541" y="1642396"/>
                  </a:cubicBezTo>
                  <a:cubicBezTo>
                    <a:pt x="472916" y="1664113"/>
                    <a:pt x="427673" y="1684782"/>
                    <a:pt x="379286" y="1697260"/>
                  </a:cubicBezTo>
                  <a:cubicBezTo>
                    <a:pt x="342043" y="1706785"/>
                    <a:pt x="304038" y="1718024"/>
                    <a:pt x="267367" y="1728883"/>
                  </a:cubicBezTo>
                  <a:cubicBezTo>
                    <a:pt x="205454" y="1747171"/>
                    <a:pt x="141446" y="1766030"/>
                    <a:pt x="78581" y="1777746"/>
                  </a:cubicBezTo>
                  <a:lnTo>
                    <a:pt x="79915" y="1784795"/>
                  </a:lnTo>
                  <a:cubicBezTo>
                    <a:pt x="143161" y="1772984"/>
                    <a:pt x="207359" y="1754029"/>
                    <a:pt x="269462" y="1735741"/>
                  </a:cubicBezTo>
                  <a:cubicBezTo>
                    <a:pt x="306134" y="1724977"/>
                    <a:pt x="344043" y="1713738"/>
                    <a:pt x="381190" y="1704213"/>
                  </a:cubicBezTo>
                  <a:cubicBezTo>
                    <a:pt x="439579" y="1689259"/>
                    <a:pt x="493014" y="1662589"/>
                    <a:pt x="544735" y="1636300"/>
                  </a:cubicBezTo>
                  <a:cubicBezTo>
                    <a:pt x="608171" y="1621631"/>
                    <a:pt x="669703" y="1602105"/>
                    <a:pt x="729329" y="1583245"/>
                  </a:cubicBezTo>
                  <a:cubicBezTo>
                    <a:pt x="858393" y="1542288"/>
                    <a:pt x="980504" y="1503616"/>
                    <a:pt x="1118806" y="1510284"/>
                  </a:cubicBezTo>
                  <a:cubicBezTo>
                    <a:pt x="1207008" y="1514570"/>
                    <a:pt x="1296924" y="1513141"/>
                    <a:pt x="1383792" y="1511808"/>
                  </a:cubicBezTo>
                  <a:cubicBezTo>
                    <a:pt x="1488758" y="1510189"/>
                    <a:pt x="1597247" y="1508474"/>
                    <a:pt x="1703165" y="1516761"/>
                  </a:cubicBezTo>
                  <a:cubicBezTo>
                    <a:pt x="1741075" y="1519714"/>
                    <a:pt x="1779270" y="1523619"/>
                    <a:pt x="1816132" y="1527429"/>
                  </a:cubicBezTo>
                  <a:cubicBezTo>
                    <a:pt x="1927574" y="1538859"/>
                    <a:pt x="2042827" y="1550575"/>
                    <a:pt x="2159318" y="1537240"/>
                  </a:cubicBezTo>
                  <a:lnTo>
                    <a:pt x="2161223" y="1537049"/>
                  </a:lnTo>
                  <a:lnTo>
                    <a:pt x="2162080" y="1535335"/>
                  </a:lnTo>
                  <a:cubicBezTo>
                    <a:pt x="2213705" y="1434846"/>
                    <a:pt x="2182559" y="1226725"/>
                    <a:pt x="2163890" y="11023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/>
          <p:nvPr/>
        </p:nvSpPr>
        <p:spPr>
          <a:xfrm rot="10800000" flipH="1">
            <a:off x="0" y="160825"/>
            <a:ext cx="9145142" cy="4901862"/>
          </a:xfrm>
          <a:custGeom>
            <a:avLst/>
            <a:gdLst/>
            <a:ahLst/>
            <a:cxnLst/>
            <a:rect l="l" t="t" r="r" b="b"/>
            <a:pathLst>
              <a:path w="8129015" h="4357211" extrusionOk="0">
                <a:moveTo>
                  <a:pt x="0" y="2275618"/>
                </a:moveTo>
                <a:lnTo>
                  <a:pt x="8129016" y="2275618"/>
                </a:lnTo>
                <a:lnTo>
                  <a:pt x="8129016" y="2256663"/>
                </a:lnTo>
                <a:lnTo>
                  <a:pt x="0" y="2256663"/>
                </a:lnTo>
                <a:lnTo>
                  <a:pt x="0" y="2275618"/>
                </a:lnTo>
                <a:close/>
                <a:moveTo>
                  <a:pt x="0" y="3221831"/>
                </a:moveTo>
                <a:lnTo>
                  <a:pt x="8129016" y="3221831"/>
                </a:lnTo>
                <a:lnTo>
                  <a:pt x="8129016" y="3202877"/>
                </a:lnTo>
                <a:lnTo>
                  <a:pt x="0" y="3202877"/>
                </a:lnTo>
                <a:lnTo>
                  <a:pt x="0" y="3221831"/>
                </a:lnTo>
                <a:close/>
                <a:moveTo>
                  <a:pt x="0" y="2843308"/>
                </a:moveTo>
                <a:lnTo>
                  <a:pt x="8129016" y="2843308"/>
                </a:lnTo>
                <a:lnTo>
                  <a:pt x="8129016" y="2824353"/>
                </a:lnTo>
                <a:lnTo>
                  <a:pt x="0" y="2824353"/>
                </a:lnTo>
                <a:lnTo>
                  <a:pt x="0" y="2843308"/>
                </a:lnTo>
                <a:close/>
                <a:moveTo>
                  <a:pt x="0" y="3410998"/>
                </a:moveTo>
                <a:lnTo>
                  <a:pt x="8129016" y="3410998"/>
                </a:lnTo>
                <a:lnTo>
                  <a:pt x="8129016" y="3392043"/>
                </a:lnTo>
                <a:lnTo>
                  <a:pt x="0" y="3392043"/>
                </a:lnTo>
                <a:lnTo>
                  <a:pt x="0" y="3410998"/>
                </a:lnTo>
                <a:close/>
                <a:moveTo>
                  <a:pt x="0" y="2654046"/>
                </a:moveTo>
                <a:lnTo>
                  <a:pt x="8129016" y="2654046"/>
                </a:lnTo>
                <a:lnTo>
                  <a:pt x="8129016" y="2635091"/>
                </a:lnTo>
                <a:lnTo>
                  <a:pt x="0" y="2635091"/>
                </a:lnTo>
                <a:lnTo>
                  <a:pt x="0" y="2654046"/>
                </a:lnTo>
                <a:close/>
                <a:moveTo>
                  <a:pt x="0" y="3032570"/>
                </a:moveTo>
                <a:lnTo>
                  <a:pt x="8129016" y="3032570"/>
                </a:lnTo>
                <a:lnTo>
                  <a:pt x="8129016" y="3013615"/>
                </a:lnTo>
                <a:lnTo>
                  <a:pt x="0" y="3013615"/>
                </a:lnTo>
                <a:lnTo>
                  <a:pt x="0" y="3032570"/>
                </a:lnTo>
                <a:close/>
                <a:moveTo>
                  <a:pt x="0" y="3600260"/>
                </a:moveTo>
                <a:lnTo>
                  <a:pt x="8129016" y="3600260"/>
                </a:lnTo>
                <a:lnTo>
                  <a:pt x="8129016" y="3581305"/>
                </a:lnTo>
                <a:lnTo>
                  <a:pt x="0" y="3581305"/>
                </a:lnTo>
                <a:lnTo>
                  <a:pt x="0" y="3600260"/>
                </a:lnTo>
                <a:close/>
                <a:moveTo>
                  <a:pt x="0" y="4357212"/>
                </a:moveTo>
                <a:lnTo>
                  <a:pt x="8129016" y="4357212"/>
                </a:lnTo>
                <a:lnTo>
                  <a:pt x="8129016" y="4338257"/>
                </a:lnTo>
                <a:lnTo>
                  <a:pt x="0" y="4338257"/>
                </a:lnTo>
                <a:lnTo>
                  <a:pt x="0" y="4357212"/>
                </a:lnTo>
                <a:close/>
                <a:moveTo>
                  <a:pt x="0" y="4167949"/>
                </a:moveTo>
                <a:lnTo>
                  <a:pt x="8129016" y="4167949"/>
                </a:lnTo>
                <a:lnTo>
                  <a:pt x="8129016" y="4148995"/>
                </a:lnTo>
                <a:lnTo>
                  <a:pt x="0" y="4148995"/>
                </a:lnTo>
                <a:lnTo>
                  <a:pt x="0" y="4167949"/>
                </a:lnTo>
                <a:close/>
                <a:moveTo>
                  <a:pt x="0" y="3789426"/>
                </a:moveTo>
                <a:lnTo>
                  <a:pt x="8129016" y="3789426"/>
                </a:lnTo>
                <a:lnTo>
                  <a:pt x="8129016" y="3770471"/>
                </a:lnTo>
                <a:lnTo>
                  <a:pt x="0" y="3770471"/>
                </a:lnTo>
                <a:lnTo>
                  <a:pt x="0" y="3789426"/>
                </a:lnTo>
                <a:close/>
                <a:moveTo>
                  <a:pt x="0" y="3978688"/>
                </a:moveTo>
                <a:lnTo>
                  <a:pt x="8129016" y="3978688"/>
                </a:lnTo>
                <a:lnTo>
                  <a:pt x="8129016" y="3959733"/>
                </a:lnTo>
                <a:lnTo>
                  <a:pt x="0" y="3959733"/>
                </a:lnTo>
                <a:lnTo>
                  <a:pt x="0" y="3978688"/>
                </a:lnTo>
                <a:close/>
                <a:moveTo>
                  <a:pt x="0" y="2464784"/>
                </a:moveTo>
                <a:lnTo>
                  <a:pt x="8129016" y="2464784"/>
                </a:lnTo>
                <a:lnTo>
                  <a:pt x="8129016" y="2445830"/>
                </a:lnTo>
                <a:lnTo>
                  <a:pt x="0" y="2445830"/>
                </a:lnTo>
                <a:lnTo>
                  <a:pt x="0" y="2464784"/>
                </a:lnTo>
                <a:close/>
                <a:moveTo>
                  <a:pt x="0" y="397478"/>
                </a:moveTo>
                <a:lnTo>
                  <a:pt x="8129016" y="397478"/>
                </a:lnTo>
                <a:lnTo>
                  <a:pt x="8129016" y="378524"/>
                </a:lnTo>
                <a:lnTo>
                  <a:pt x="0" y="378524"/>
                </a:lnTo>
                <a:lnTo>
                  <a:pt x="0" y="397478"/>
                </a:lnTo>
                <a:close/>
                <a:moveTo>
                  <a:pt x="0" y="2100644"/>
                </a:moveTo>
                <a:lnTo>
                  <a:pt x="8129016" y="2100644"/>
                </a:lnTo>
                <a:lnTo>
                  <a:pt x="8129016" y="2081689"/>
                </a:lnTo>
                <a:lnTo>
                  <a:pt x="0" y="2081689"/>
                </a:lnTo>
                <a:lnTo>
                  <a:pt x="0" y="2100644"/>
                </a:lnTo>
                <a:close/>
                <a:moveTo>
                  <a:pt x="0" y="965168"/>
                </a:moveTo>
                <a:lnTo>
                  <a:pt x="8129016" y="965168"/>
                </a:lnTo>
                <a:lnTo>
                  <a:pt x="8129016" y="946214"/>
                </a:lnTo>
                <a:lnTo>
                  <a:pt x="0" y="946214"/>
                </a:lnTo>
                <a:lnTo>
                  <a:pt x="0" y="965168"/>
                </a:lnTo>
                <a:close/>
                <a:moveTo>
                  <a:pt x="0" y="775907"/>
                </a:moveTo>
                <a:lnTo>
                  <a:pt x="8129016" y="775907"/>
                </a:lnTo>
                <a:lnTo>
                  <a:pt x="8129016" y="756952"/>
                </a:lnTo>
                <a:lnTo>
                  <a:pt x="0" y="756952"/>
                </a:lnTo>
                <a:lnTo>
                  <a:pt x="0" y="775907"/>
                </a:lnTo>
                <a:close/>
                <a:moveTo>
                  <a:pt x="0" y="0"/>
                </a:moveTo>
                <a:lnTo>
                  <a:pt x="0" y="18955"/>
                </a:lnTo>
                <a:lnTo>
                  <a:pt x="8129016" y="18955"/>
                </a:lnTo>
                <a:lnTo>
                  <a:pt x="8129016" y="0"/>
                </a:lnTo>
                <a:lnTo>
                  <a:pt x="0" y="0"/>
                </a:lnTo>
                <a:close/>
                <a:moveTo>
                  <a:pt x="0" y="208121"/>
                </a:moveTo>
                <a:lnTo>
                  <a:pt x="8129016" y="208121"/>
                </a:lnTo>
                <a:lnTo>
                  <a:pt x="8129016" y="189166"/>
                </a:lnTo>
                <a:lnTo>
                  <a:pt x="0" y="189166"/>
                </a:lnTo>
                <a:lnTo>
                  <a:pt x="0" y="208121"/>
                </a:lnTo>
                <a:close/>
                <a:moveTo>
                  <a:pt x="0" y="586645"/>
                </a:moveTo>
                <a:lnTo>
                  <a:pt x="8129016" y="586645"/>
                </a:lnTo>
                <a:lnTo>
                  <a:pt x="8129016" y="567690"/>
                </a:lnTo>
                <a:lnTo>
                  <a:pt x="0" y="567690"/>
                </a:lnTo>
                <a:lnTo>
                  <a:pt x="0" y="586645"/>
                </a:lnTo>
                <a:close/>
                <a:moveTo>
                  <a:pt x="0" y="1911287"/>
                </a:moveTo>
                <a:lnTo>
                  <a:pt x="8129016" y="1911287"/>
                </a:lnTo>
                <a:lnTo>
                  <a:pt x="8129016" y="1892332"/>
                </a:lnTo>
                <a:lnTo>
                  <a:pt x="0" y="1892332"/>
                </a:lnTo>
                <a:lnTo>
                  <a:pt x="0" y="1911287"/>
                </a:lnTo>
                <a:close/>
                <a:moveTo>
                  <a:pt x="0" y="1722025"/>
                </a:moveTo>
                <a:lnTo>
                  <a:pt x="8129016" y="1722025"/>
                </a:lnTo>
                <a:lnTo>
                  <a:pt x="8129016" y="1703070"/>
                </a:lnTo>
                <a:lnTo>
                  <a:pt x="0" y="1703070"/>
                </a:lnTo>
                <a:lnTo>
                  <a:pt x="0" y="1722025"/>
                </a:lnTo>
                <a:close/>
                <a:moveTo>
                  <a:pt x="0" y="1532763"/>
                </a:moveTo>
                <a:lnTo>
                  <a:pt x="8129016" y="1532763"/>
                </a:lnTo>
                <a:lnTo>
                  <a:pt x="8129016" y="1513808"/>
                </a:lnTo>
                <a:lnTo>
                  <a:pt x="0" y="1513808"/>
                </a:lnTo>
                <a:lnTo>
                  <a:pt x="0" y="1532763"/>
                </a:lnTo>
                <a:close/>
                <a:moveTo>
                  <a:pt x="0" y="1154240"/>
                </a:moveTo>
                <a:lnTo>
                  <a:pt x="8129016" y="1154240"/>
                </a:lnTo>
                <a:lnTo>
                  <a:pt x="8129016" y="1135285"/>
                </a:lnTo>
                <a:lnTo>
                  <a:pt x="0" y="1135285"/>
                </a:lnTo>
                <a:lnTo>
                  <a:pt x="0" y="1154240"/>
                </a:lnTo>
                <a:close/>
                <a:moveTo>
                  <a:pt x="0" y="1343501"/>
                </a:moveTo>
                <a:lnTo>
                  <a:pt x="8129016" y="1343501"/>
                </a:lnTo>
                <a:lnTo>
                  <a:pt x="8129016" y="1324547"/>
                </a:lnTo>
                <a:lnTo>
                  <a:pt x="0" y="1324547"/>
                </a:lnTo>
                <a:lnTo>
                  <a:pt x="0" y="13435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13"/>
          <p:cNvGrpSpPr/>
          <p:nvPr/>
        </p:nvGrpSpPr>
        <p:grpSpPr>
          <a:xfrm flipH="1">
            <a:off x="1398518" y="-455238"/>
            <a:ext cx="4719700" cy="7030497"/>
            <a:chOff x="1398518" y="-455238"/>
            <a:chExt cx="4719700" cy="7030497"/>
          </a:xfrm>
        </p:grpSpPr>
        <p:sp>
          <p:nvSpPr>
            <p:cNvPr id="125" name="Google Shape;125;p13"/>
            <p:cNvSpPr/>
            <p:nvPr/>
          </p:nvSpPr>
          <p:spPr>
            <a:xfrm>
              <a:off x="2263418" y="-455238"/>
              <a:ext cx="3854800" cy="1557904"/>
            </a:xfrm>
            <a:custGeom>
              <a:avLst/>
              <a:gdLst/>
              <a:ahLst/>
              <a:cxnLst/>
              <a:rect l="l" t="t" r="r" b="b"/>
              <a:pathLst>
                <a:path w="3337489" h="1348835" extrusionOk="0">
                  <a:moveTo>
                    <a:pt x="3328416" y="0"/>
                  </a:moveTo>
                  <a:lnTo>
                    <a:pt x="3322035" y="2572"/>
                  </a:lnTo>
                  <a:cubicBezTo>
                    <a:pt x="3335274" y="35624"/>
                    <a:pt x="3330607" y="80391"/>
                    <a:pt x="3326035" y="123634"/>
                  </a:cubicBezTo>
                  <a:cubicBezTo>
                    <a:pt x="3323844" y="144971"/>
                    <a:pt x="3321748" y="165068"/>
                    <a:pt x="3321748" y="183452"/>
                  </a:cubicBezTo>
                  <a:cubicBezTo>
                    <a:pt x="3321748" y="199930"/>
                    <a:pt x="3322796" y="216884"/>
                    <a:pt x="3323844" y="234887"/>
                  </a:cubicBezTo>
                  <a:cubicBezTo>
                    <a:pt x="3325940" y="271367"/>
                    <a:pt x="3328130" y="309182"/>
                    <a:pt x="3321939" y="342138"/>
                  </a:cubicBezTo>
                  <a:cubicBezTo>
                    <a:pt x="3311843" y="395954"/>
                    <a:pt x="3280220" y="452342"/>
                    <a:pt x="3249644" y="506921"/>
                  </a:cubicBezTo>
                  <a:cubicBezTo>
                    <a:pt x="3237357" y="528828"/>
                    <a:pt x="3225832" y="549402"/>
                    <a:pt x="3215926" y="569405"/>
                  </a:cubicBezTo>
                  <a:cubicBezTo>
                    <a:pt x="3183541" y="634746"/>
                    <a:pt x="3128677" y="681228"/>
                    <a:pt x="3075623" y="726091"/>
                  </a:cubicBezTo>
                  <a:cubicBezTo>
                    <a:pt x="3039047" y="757047"/>
                    <a:pt x="3001899" y="788670"/>
                    <a:pt x="2971514" y="826675"/>
                  </a:cubicBezTo>
                  <a:cubicBezTo>
                    <a:pt x="2980849" y="808101"/>
                    <a:pt x="2990374" y="789623"/>
                    <a:pt x="2999994" y="771525"/>
                  </a:cubicBezTo>
                  <a:cubicBezTo>
                    <a:pt x="3024664" y="725329"/>
                    <a:pt x="3062764" y="681038"/>
                    <a:pt x="3099626" y="638175"/>
                  </a:cubicBezTo>
                  <a:cubicBezTo>
                    <a:pt x="3123343" y="610648"/>
                    <a:pt x="3147822" y="582073"/>
                    <a:pt x="3167920" y="553974"/>
                  </a:cubicBezTo>
                  <a:cubicBezTo>
                    <a:pt x="3195733" y="515017"/>
                    <a:pt x="3212497" y="477107"/>
                    <a:pt x="3227356" y="441674"/>
                  </a:cubicBezTo>
                  <a:cubicBezTo>
                    <a:pt x="3250406" y="386525"/>
                    <a:pt x="3255645" y="353473"/>
                    <a:pt x="3261360" y="296228"/>
                  </a:cubicBezTo>
                  <a:cubicBezTo>
                    <a:pt x="3262884" y="281178"/>
                    <a:pt x="3265646" y="262985"/>
                    <a:pt x="3268694" y="243745"/>
                  </a:cubicBezTo>
                  <a:cubicBezTo>
                    <a:pt x="3280029" y="170402"/>
                    <a:pt x="3294221" y="79248"/>
                    <a:pt x="3259741" y="33338"/>
                  </a:cubicBezTo>
                  <a:lnTo>
                    <a:pt x="3254216" y="37529"/>
                  </a:lnTo>
                  <a:cubicBezTo>
                    <a:pt x="3286982" y="81058"/>
                    <a:pt x="3273076" y="170688"/>
                    <a:pt x="3261836" y="242697"/>
                  </a:cubicBezTo>
                  <a:cubicBezTo>
                    <a:pt x="3258884" y="262033"/>
                    <a:pt x="3256026" y="280321"/>
                    <a:pt x="3254502" y="295561"/>
                  </a:cubicBezTo>
                  <a:cubicBezTo>
                    <a:pt x="3248787" y="352139"/>
                    <a:pt x="3243644" y="384810"/>
                    <a:pt x="3220974" y="439103"/>
                  </a:cubicBezTo>
                  <a:cubicBezTo>
                    <a:pt x="3206306" y="474250"/>
                    <a:pt x="3189637" y="511683"/>
                    <a:pt x="3162300" y="550069"/>
                  </a:cubicBezTo>
                  <a:cubicBezTo>
                    <a:pt x="3142393" y="577977"/>
                    <a:pt x="3117914" y="606362"/>
                    <a:pt x="3094387" y="633794"/>
                  </a:cubicBezTo>
                  <a:cubicBezTo>
                    <a:pt x="3057239" y="676942"/>
                    <a:pt x="3018854" y="721614"/>
                    <a:pt x="2993898" y="768382"/>
                  </a:cubicBezTo>
                  <a:cubicBezTo>
                    <a:pt x="2976277" y="801338"/>
                    <a:pt x="2959132" y="835724"/>
                    <a:pt x="2942368" y="869728"/>
                  </a:cubicBezTo>
                  <a:cubicBezTo>
                    <a:pt x="2937129" y="878967"/>
                    <a:pt x="2932367" y="888587"/>
                    <a:pt x="2928080" y="898684"/>
                  </a:cubicBezTo>
                  <a:cubicBezTo>
                    <a:pt x="2893505" y="969169"/>
                    <a:pt x="2857691" y="1041749"/>
                    <a:pt x="2816543" y="1108424"/>
                  </a:cubicBezTo>
                  <a:cubicBezTo>
                    <a:pt x="2801779" y="1132332"/>
                    <a:pt x="2783777" y="1160526"/>
                    <a:pt x="2761869" y="1187863"/>
                  </a:cubicBezTo>
                  <a:cubicBezTo>
                    <a:pt x="2757011" y="1193959"/>
                    <a:pt x="2750725" y="1203484"/>
                    <a:pt x="2744153" y="1213580"/>
                  </a:cubicBezTo>
                  <a:cubicBezTo>
                    <a:pt x="2734532" y="1228154"/>
                    <a:pt x="2723674" y="1244727"/>
                    <a:pt x="2716625" y="1251204"/>
                  </a:cubicBezTo>
                  <a:cubicBezTo>
                    <a:pt x="2663095" y="1299972"/>
                    <a:pt x="2562511" y="1302830"/>
                    <a:pt x="2489740" y="1300258"/>
                  </a:cubicBezTo>
                  <a:cubicBezTo>
                    <a:pt x="2460784" y="1295019"/>
                    <a:pt x="2430971" y="1289876"/>
                    <a:pt x="2399824" y="1287209"/>
                  </a:cubicBezTo>
                  <a:cubicBezTo>
                    <a:pt x="2356961" y="1283494"/>
                    <a:pt x="2315432" y="1289399"/>
                    <a:pt x="2275046" y="1297781"/>
                  </a:cubicBezTo>
                  <a:cubicBezTo>
                    <a:pt x="2242757" y="1298067"/>
                    <a:pt x="2210562" y="1298353"/>
                    <a:pt x="2178844" y="1298829"/>
                  </a:cubicBezTo>
                  <a:cubicBezTo>
                    <a:pt x="2128361" y="1299496"/>
                    <a:pt x="2076069" y="1300163"/>
                    <a:pt x="2024063" y="1300163"/>
                  </a:cubicBezTo>
                  <a:cubicBezTo>
                    <a:pt x="1950529" y="1300163"/>
                    <a:pt x="1886712" y="1293495"/>
                    <a:pt x="1810607" y="1277874"/>
                  </a:cubicBezTo>
                  <a:cubicBezTo>
                    <a:pt x="1761363" y="1267778"/>
                    <a:pt x="1711547" y="1268063"/>
                    <a:pt x="1663351" y="1268444"/>
                  </a:cubicBezTo>
                  <a:cubicBezTo>
                    <a:pt x="1616297" y="1268730"/>
                    <a:pt x="1567720" y="1269016"/>
                    <a:pt x="1521143" y="1259396"/>
                  </a:cubicBezTo>
                  <a:cubicBezTo>
                    <a:pt x="1460373" y="1246823"/>
                    <a:pt x="1399508" y="1229011"/>
                    <a:pt x="1340549" y="1211771"/>
                  </a:cubicBezTo>
                  <a:cubicBezTo>
                    <a:pt x="1291685" y="1197483"/>
                    <a:pt x="1241203" y="1182719"/>
                    <a:pt x="1191292" y="1171099"/>
                  </a:cubicBezTo>
                  <a:cubicBezTo>
                    <a:pt x="1171670" y="1166527"/>
                    <a:pt x="1151763" y="1162526"/>
                    <a:pt x="1130713" y="1158240"/>
                  </a:cubicBezTo>
                  <a:cubicBezTo>
                    <a:pt x="1054703" y="1142905"/>
                    <a:pt x="976122" y="1126998"/>
                    <a:pt x="914972" y="1084898"/>
                  </a:cubicBezTo>
                  <a:cubicBezTo>
                    <a:pt x="873443" y="1056323"/>
                    <a:pt x="843534" y="1017270"/>
                    <a:pt x="814578" y="979361"/>
                  </a:cubicBezTo>
                  <a:cubicBezTo>
                    <a:pt x="784574" y="940213"/>
                    <a:pt x="753618" y="899732"/>
                    <a:pt x="710089" y="871728"/>
                  </a:cubicBezTo>
                  <a:cubicBezTo>
                    <a:pt x="654082" y="835628"/>
                    <a:pt x="593503" y="804672"/>
                    <a:pt x="534924" y="774763"/>
                  </a:cubicBezTo>
                  <a:lnTo>
                    <a:pt x="510349" y="762190"/>
                  </a:lnTo>
                  <a:cubicBezTo>
                    <a:pt x="487680" y="750570"/>
                    <a:pt x="465487" y="737807"/>
                    <a:pt x="444055" y="725424"/>
                  </a:cubicBezTo>
                  <a:cubicBezTo>
                    <a:pt x="401765" y="701040"/>
                    <a:pt x="361855" y="678085"/>
                    <a:pt x="317087" y="662178"/>
                  </a:cubicBezTo>
                  <a:cubicBezTo>
                    <a:pt x="239744" y="634746"/>
                    <a:pt x="235839" y="625507"/>
                    <a:pt x="216980" y="581311"/>
                  </a:cubicBezTo>
                  <a:cubicBezTo>
                    <a:pt x="212503" y="570833"/>
                    <a:pt x="207455" y="558927"/>
                    <a:pt x="200406" y="544354"/>
                  </a:cubicBezTo>
                  <a:cubicBezTo>
                    <a:pt x="189262" y="521113"/>
                    <a:pt x="172498" y="499682"/>
                    <a:pt x="156210" y="479012"/>
                  </a:cubicBezTo>
                  <a:cubicBezTo>
                    <a:pt x="143351" y="462629"/>
                    <a:pt x="130016" y="445580"/>
                    <a:pt x="119348" y="427577"/>
                  </a:cubicBezTo>
                  <a:cubicBezTo>
                    <a:pt x="76486" y="355187"/>
                    <a:pt x="68675" y="300038"/>
                    <a:pt x="68675" y="217646"/>
                  </a:cubicBezTo>
                  <a:lnTo>
                    <a:pt x="61722" y="217646"/>
                  </a:lnTo>
                  <a:cubicBezTo>
                    <a:pt x="61722" y="301371"/>
                    <a:pt x="69628" y="357378"/>
                    <a:pt x="113348" y="431101"/>
                  </a:cubicBezTo>
                  <a:cubicBezTo>
                    <a:pt x="124206" y="449580"/>
                    <a:pt x="137732" y="466725"/>
                    <a:pt x="150685" y="483299"/>
                  </a:cubicBezTo>
                  <a:cubicBezTo>
                    <a:pt x="167450" y="504635"/>
                    <a:pt x="183261" y="524732"/>
                    <a:pt x="194024" y="547307"/>
                  </a:cubicBezTo>
                  <a:cubicBezTo>
                    <a:pt x="200978" y="561785"/>
                    <a:pt x="206026" y="573596"/>
                    <a:pt x="210503" y="584073"/>
                  </a:cubicBezTo>
                  <a:cubicBezTo>
                    <a:pt x="229838" y="629507"/>
                    <a:pt x="234506" y="640271"/>
                    <a:pt x="314706" y="668750"/>
                  </a:cubicBezTo>
                  <a:cubicBezTo>
                    <a:pt x="358902" y="684467"/>
                    <a:pt x="398526" y="707231"/>
                    <a:pt x="440531" y="731425"/>
                  </a:cubicBezTo>
                  <a:cubicBezTo>
                    <a:pt x="461963" y="743807"/>
                    <a:pt x="484251" y="756571"/>
                    <a:pt x="507111" y="768287"/>
                  </a:cubicBezTo>
                  <a:lnTo>
                    <a:pt x="531686" y="780860"/>
                  </a:lnTo>
                  <a:cubicBezTo>
                    <a:pt x="590074" y="810768"/>
                    <a:pt x="650558" y="841629"/>
                    <a:pt x="706279" y="877538"/>
                  </a:cubicBezTo>
                  <a:cubicBezTo>
                    <a:pt x="748760" y="904970"/>
                    <a:pt x="778097" y="943165"/>
                    <a:pt x="809054" y="983552"/>
                  </a:cubicBezTo>
                  <a:cubicBezTo>
                    <a:pt x="838391" y="1021842"/>
                    <a:pt x="868680" y="1061371"/>
                    <a:pt x="911066" y="1090517"/>
                  </a:cubicBezTo>
                  <a:cubicBezTo>
                    <a:pt x="973455" y="1133380"/>
                    <a:pt x="1052703" y="1149477"/>
                    <a:pt x="1129379" y="1164908"/>
                  </a:cubicBezTo>
                  <a:cubicBezTo>
                    <a:pt x="1150429" y="1169194"/>
                    <a:pt x="1170242" y="1173194"/>
                    <a:pt x="1189768" y="1177766"/>
                  </a:cubicBezTo>
                  <a:cubicBezTo>
                    <a:pt x="1239488" y="1189387"/>
                    <a:pt x="1289875" y="1204055"/>
                    <a:pt x="1338644" y="1218343"/>
                  </a:cubicBezTo>
                  <a:cubicBezTo>
                    <a:pt x="1397699" y="1235583"/>
                    <a:pt x="1458754" y="1253395"/>
                    <a:pt x="1519714" y="1266063"/>
                  </a:cubicBezTo>
                  <a:cubicBezTo>
                    <a:pt x="1566958" y="1275874"/>
                    <a:pt x="1615916" y="1275588"/>
                    <a:pt x="1663351" y="1275207"/>
                  </a:cubicBezTo>
                  <a:cubicBezTo>
                    <a:pt x="1711262" y="1274921"/>
                    <a:pt x="1760696" y="1274636"/>
                    <a:pt x="1809179" y="1284542"/>
                  </a:cubicBezTo>
                  <a:cubicBezTo>
                    <a:pt x="1885760" y="1300258"/>
                    <a:pt x="1950053" y="1306925"/>
                    <a:pt x="2023967" y="1306925"/>
                  </a:cubicBezTo>
                  <a:cubicBezTo>
                    <a:pt x="2076069" y="1306925"/>
                    <a:pt x="2128361" y="1306259"/>
                    <a:pt x="2178844" y="1305592"/>
                  </a:cubicBezTo>
                  <a:cubicBezTo>
                    <a:pt x="2199799" y="1305306"/>
                    <a:pt x="2221040" y="1305020"/>
                    <a:pt x="2242280" y="1304830"/>
                  </a:cubicBezTo>
                  <a:cubicBezTo>
                    <a:pt x="2237804" y="1305878"/>
                    <a:pt x="2233327" y="1306925"/>
                    <a:pt x="2228850" y="1307878"/>
                  </a:cubicBezTo>
                  <a:cubicBezTo>
                    <a:pt x="2208276" y="1312640"/>
                    <a:pt x="2186940" y="1317593"/>
                    <a:pt x="2165795" y="1321499"/>
                  </a:cubicBezTo>
                  <a:cubicBezTo>
                    <a:pt x="2098929" y="1333881"/>
                    <a:pt x="2034254" y="1336358"/>
                    <a:pt x="1965770" y="1339025"/>
                  </a:cubicBezTo>
                  <a:cubicBezTo>
                    <a:pt x="1949672" y="1339691"/>
                    <a:pt x="1933480" y="1340263"/>
                    <a:pt x="1917097" y="1341025"/>
                  </a:cubicBezTo>
                  <a:cubicBezTo>
                    <a:pt x="1820704" y="1345502"/>
                    <a:pt x="1735265" y="1333119"/>
                    <a:pt x="1628775" y="1311688"/>
                  </a:cubicBezTo>
                  <a:cubicBezTo>
                    <a:pt x="1551527" y="1296162"/>
                    <a:pt x="1472851" y="1284923"/>
                    <a:pt x="1396841" y="1274064"/>
                  </a:cubicBezTo>
                  <a:cubicBezTo>
                    <a:pt x="1304639" y="1260920"/>
                    <a:pt x="1209199" y="1247204"/>
                    <a:pt x="1116616" y="1225868"/>
                  </a:cubicBezTo>
                  <a:cubicBezTo>
                    <a:pt x="983837" y="1195197"/>
                    <a:pt x="930307" y="1175861"/>
                    <a:pt x="850868" y="1078992"/>
                  </a:cubicBezTo>
                  <a:cubicBezTo>
                    <a:pt x="811530" y="1031081"/>
                    <a:pt x="778478" y="992696"/>
                    <a:pt x="743807" y="954596"/>
                  </a:cubicBezTo>
                  <a:cubicBezTo>
                    <a:pt x="661226" y="864013"/>
                    <a:pt x="523780" y="801529"/>
                    <a:pt x="401479" y="750094"/>
                  </a:cubicBezTo>
                  <a:cubicBezTo>
                    <a:pt x="386525" y="743807"/>
                    <a:pt x="372142" y="737997"/>
                    <a:pt x="358235" y="732377"/>
                  </a:cubicBezTo>
                  <a:cubicBezTo>
                    <a:pt x="289655" y="704755"/>
                    <a:pt x="230410" y="680942"/>
                    <a:pt x="171164" y="623030"/>
                  </a:cubicBezTo>
                  <a:cubicBezTo>
                    <a:pt x="125349" y="578263"/>
                    <a:pt x="106204" y="534162"/>
                    <a:pt x="82010" y="478346"/>
                  </a:cubicBezTo>
                  <a:cubicBezTo>
                    <a:pt x="79248" y="471964"/>
                    <a:pt x="76390" y="465487"/>
                    <a:pt x="73533" y="458819"/>
                  </a:cubicBezTo>
                  <a:cubicBezTo>
                    <a:pt x="55340" y="417290"/>
                    <a:pt x="53435" y="367856"/>
                    <a:pt x="51626" y="320040"/>
                  </a:cubicBezTo>
                  <a:cubicBezTo>
                    <a:pt x="49244" y="256032"/>
                    <a:pt x="46768" y="189929"/>
                    <a:pt x="5239" y="141351"/>
                  </a:cubicBezTo>
                  <a:lnTo>
                    <a:pt x="0" y="145828"/>
                  </a:lnTo>
                  <a:cubicBezTo>
                    <a:pt x="40005" y="192500"/>
                    <a:pt x="42291" y="254508"/>
                    <a:pt x="44767" y="320231"/>
                  </a:cubicBezTo>
                  <a:cubicBezTo>
                    <a:pt x="46577" y="368713"/>
                    <a:pt x="48482" y="418910"/>
                    <a:pt x="67246" y="461582"/>
                  </a:cubicBezTo>
                  <a:cubicBezTo>
                    <a:pt x="70199" y="468249"/>
                    <a:pt x="72962" y="474726"/>
                    <a:pt x="75724" y="481108"/>
                  </a:cubicBezTo>
                  <a:cubicBezTo>
                    <a:pt x="100203" y="537591"/>
                    <a:pt x="119634" y="582263"/>
                    <a:pt x="166402" y="627983"/>
                  </a:cubicBezTo>
                  <a:cubicBezTo>
                    <a:pt x="226600" y="686848"/>
                    <a:pt x="286417" y="710946"/>
                    <a:pt x="355663" y="738759"/>
                  </a:cubicBezTo>
                  <a:cubicBezTo>
                    <a:pt x="369570" y="744379"/>
                    <a:pt x="383953" y="750094"/>
                    <a:pt x="398812" y="756380"/>
                  </a:cubicBezTo>
                  <a:cubicBezTo>
                    <a:pt x="520446" y="807530"/>
                    <a:pt x="657035" y="869633"/>
                    <a:pt x="738664" y="959168"/>
                  </a:cubicBezTo>
                  <a:cubicBezTo>
                    <a:pt x="773335" y="997172"/>
                    <a:pt x="806196" y="1035463"/>
                    <a:pt x="845439" y="1083278"/>
                  </a:cubicBezTo>
                  <a:cubicBezTo>
                    <a:pt x="925925" y="1181386"/>
                    <a:pt x="983266" y="1202150"/>
                    <a:pt x="1114996" y="1232535"/>
                  </a:cubicBezTo>
                  <a:cubicBezTo>
                    <a:pt x="1207865" y="1253966"/>
                    <a:pt x="1303401" y="1267587"/>
                    <a:pt x="1395794" y="1280827"/>
                  </a:cubicBezTo>
                  <a:cubicBezTo>
                    <a:pt x="1471708" y="1291685"/>
                    <a:pt x="1550289" y="1302925"/>
                    <a:pt x="1627346" y="1318451"/>
                  </a:cubicBezTo>
                  <a:cubicBezTo>
                    <a:pt x="1719644" y="1337024"/>
                    <a:pt x="1796129" y="1348835"/>
                    <a:pt x="1877759" y="1348835"/>
                  </a:cubicBezTo>
                  <a:cubicBezTo>
                    <a:pt x="1890808" y="1348835"/>
                    <a:pt x="1903952" y="1348550"/>
                    <a:pt x="1917383" y="1347883"/>
                  </a:cubicBezTo>
                  <a:cubicBezTo>
                    <a:pt x="1933670" y="1347121"/>
                    <a:pt x="1949958" y="1346454"/>
                    <a:pt x="1965960" y="1345883"/>
                  </a:cubicBezTo>
                  <a:cubicBezTo>
                    <a:pt x="2034731" y="1343216"/>
                    <a:pt x="2099596" y="1340739"/>
                    <a:pt x="2166938" y="1328261"/>
                  </a:cubicBezTo>
                  <a:cubicBezTo>
                    <a:pt x="2188178" y="1324356"/>
                    <a:pt x="2209610" y="1319403"/>
                    <a:pt x="2230279" y="1314545"/>
                  </a:cubicBezTo>
                  <a:cubicBezTo>
                    <a:pt x="2245233" y="1311116"/>
                    <a:pt x="2260283" y="1307592"/>
                    <a:pt x="2275523" y="1304449"/>
                  </a:cubicBezTo>
                  <a:cubicBezTo>
                    <a:pt x="2344674" y="1303877"/>
                    <a:pt x="2414683" y="1304068"/>
                    <a:pt x="2484882" y="1306830"/>
                  </a:cubicBezTo>
                  <a:cubicBezTo>
                    <a:pt x="2486120" y="1306830"/>
                    <a:pt x="2487454" y="1306830"/>
                    <a:pt x="2488787" y="1306925"/>
                  </a:cubicBezTo>
                  <a:cubicBezTo>
                    <a:pt x="2491359" y="1307402"/>
                    <a:pt x="2493931" y="1307878"/>
                    <a:pt x="2496503" y="1308259"/>
                  </a:cubicBezTo>
                  <a:cubicBezTo>
                    <a:pt x="2596420" y="1326356"/>
                    <a:pt x="2690813" y="1343406"/>
                    <a:pt x="2788444" y="1250061"/>
                  </a:cubicBezTo>
                  <a:cubicBezTo>
                    <a:pt x="2826448" y="1213676"/>
                    <a:pt x="2873216" y="1135571"/>
                    <a:pt x="2898267" y="1093565"/>
                  </a:cubicBezTo>
                  <a:cubicBezTo>
                    <a:pt x="2917793" y="1060990"/>
                    <a:pt x="2917984" y="1027271"/>
                    <a:pt x="2918174" y="994696"/>
                  </a:cubicBezTo>
                  <a:cubicBezTo>
                    <a:pt x="2918365" y="970883"/>
                    <a:pt x="2918460" y="946309"/>
                    <a:pt x="2926271" y="922592"/>
                  </a:cubicBezTo>
                  <a:cubicBezTo>
                    <a:pt x="2928652" y="915257"/>
                    <a:pt x="2931414" y="908304"/>
                    <a:pt x="2934367" y="901446"/>
                  </a:cubicBezTo>
                  <a:cubicBezTo>
                    <a:pt x="2934843" y="900398"/>
                    <a:pt x="2935319" y="899446"/>
                    <a:pt x="2935891" y="898398"/>
                  </a:cubicBezTo>
                  <a:cubicBezTo>
                    <a:pt x="2939987" y="890016"/>
                    <a:pt x="2944178" y="881634"/>
                    <a:pt x="2948273" y="873157"/>
                  </a:cubicBezTo>
                  <a:cubicBezTo>
                    <a:pt x="2980849" y="815531"/>
                    <a:pt x="3031046" y="772859"/>
                    <a:pt x="3079909" y="731425"/>
                  </a:cubicBezTo>
                  <a:cubicBezTo>
                    <a:pt x="3133535" y="686086"/>
                    <a:pt x="3188970" y="639128"/>
                    <a:pt x="3221927" y="572453"/>
                  </a:cubicBezTo>
                  <a:cubicBezTo>
                    <a:pt x="3231737" y="552641"/>
                    <a:pt x="3243263" y="532067"/>
                    <a:pt x="3255550" y="510254"/>
                  </a:cubicBezTo>
                  <a:cubicBezTo>
                    <a:pt x="3286411" y="455200"/>
                    <a:pt x="3318320" y="398336"/>
                    <a:pt x="3328606" y="343376"/>
                  </a:cubicBezTo>
                  <a:cubicBezTo>
                    <a:pt x="3334988" y="309563"/>
                    <a:pt x="3332702" y="271367"/>
                    <a:pt x="3330607" y="234506"/>
                  </a:cubicBezTo>
                  <a:cubicBezTo>
                    <a:pt x="3329559" y="216599"/>
                    <a:pt x="3328606" y="199644"/>
                    <a:pt x="3328511" y="183452"/>
                  </a:cubicBezTo>
                  <a:cubicBezTo>
                    <a:pt x="3328511" y="165544"/>
                    <a:pt x="3330512" y="145542"/>
                    <a:pt x="3332798" y="124397"/>
                  </a:cubicBezTo>
                  <a:cubicBezTo>
                    <a:pt x="3337370" y="80296"/>
                    <a:pt x="3342227" y="34671"/>
                    <a:pt x="3328321" y="0"/>
                  </a:cubicBezTo>
                  <a:close/>
                  <a:moveTo>
                    <a:pt x="2315528" y="1297210"/>
                  </a:moveTo>
                  <a:cubicBezTo>
                    <a:pt x="2342960" y="1293209"/>
                    <a:pt x="2370868" y="1291304"/>
                    <a:pt x="2399252" y="1293781"/>
                  </a:cubicBezTo>
                  <a:cubicBezTo>
                    <a:pt x="2412683" y="1294924"/>
                    <a:pt x="2425922" y="1296638"/>
                    <a:pt x="2438972" y="1298543"/>
                  </a:cubicBezTo>
                  <a:cubicBezTo>
                    <a:pt x="2397633" y="1297496"/>
                    <a:pt x="2356485" y="1297114"/>
                    <a:pt x="2315623" y="1297210"/>
                  </a:cubicBezTo>
                  <a:close/>
                  <a:moveTo>
                    <a:pt x="2911412" y="994601"/>
                  </a:moveTo>
                  <a:cubicBezTo>
                    <a:pt x="2911221" y="1027748"/>
                    <a:pt x="2911031" y="1058990"/>
                    <a:pt x="2892552" y="1089946"/>
                  </a:cubicBezTo>
                  <a:cubicBezTo>
                    <a:pt x="2867597" y="1131665"/>
                    <a:pt x="2821210" y="1209199"/>
                    <a:pt x="2783872" y="1245013"/>
                  </a:cubicBezTo>
                  <a:cubicBezTo>
                    <a:pt x="2699671" y="1325594"/>
                    <a:pt x="2620613" y="1322165"/>
                    <a:pt x="2532412" y="1307497"/>
                  </a:cubicBezTo>
                  <a:cubicBezTo>
                    <a:pt x="2599373" y="1306830"/>
                    <a:pt x="2676049" y="1297305"/>
                    <a:pt x="2721293" y="1256062"/>
                  </a:cubicBezTo>
                  <a:cubicBezTo>
                    <a:pt x="2729008" y="1249013"/>
                    <a:pt x="2739676" y="1232821"/>
                    <a:pt x="2749963" y="1217200"/>
                  </a:cubicBezTo>
                  <a:cubicBezTo>
                    <a:pt x="2756535" y="1207199"/>
                    <a:pt x="2762726" y="1197864"/>
                    <a:pt x="2767298" y="1192054"/>
                  </a:cubicBezTo>
                  <a:cubicBezTo>
                    <a:pt x="2789396" y="1164431"/>
                    <a:pt x="2807589" y="1136047"/>
                    <a:pt x="2822448" y="1111949"/>
                  </a:cubicBezTo>
                  <a:cubicBezTo>
                    <a:pt x="2855976" y="1057561"/>
                    <a:pt x="2885980" y="999173"/>
                    <a:pt x="2914745" y="941356"/>
                  </a:cubicBezTo>
                  <a:cubicBezTo>
                    <a:pt x="2911697" y="959263"/>
                    <a:pt x="2911507" y="977265"/>
                    <a:pt x="2911412" y="9946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 rot="-3736220">
              <a:off x="1634523" y="3944884"/>
              <a:ext cx="2530282" cy="2061736"/>
            </a:xfrm>
            <a:custGeom>
              <a:avLst/>
              <a:gdLst/>
              <a:ahLst/>
              <a:cxnLst/>
              <a:rect l="l" t="t" r="r" b="b"/>
              <a:pathLst>
                <a:path w="2190402" h="1784794" extrusionOk="0">
                  <a:moveTo>
                    <a:pt x="2163413" y="1102519"/>
                  </a:moveTo>
                  <a:cubicBezTo>
                    <a:pt x="2161413" y="1088993"/>
                    <a:pt x="2159508" y="1076515"/>
                    <a:pt x="2157889" y="1065371"/>
                  </a:cubicBezTo>
                  <a:cubicBezTo>
                    <a:pt x="2128266" y="856393"/>
                    <a:pt x="1894332" y="758190"/>
                    <a:pt x="1739551" y="693230"/>
                  </a:cubicBezTo>
                  <a:cubicBezTo>
                    <a:pt x="1649635" y="655511"/>
                    <a:pt x="1554861" y="632365"/>
                    <a:pt x="1463231" y="610076"/>
                  </a:cubicBezTo>
                  <a:cubicBezTo>
                    <a:pt x="1292543" y="568452"/>
                    <a:pt x="1131284" y="529209"/>
                    <a:pt x="1001363" y="403193"/>
                  </a:cubicBezTo>
                  <a:cubicBezTo>
                    <a:pt x="963930" y="366903"/>
                    <a:pt x="928021" y="326707"/>
                    <a:pt x="890016" y="284131"/>
                  </a:cubicBezTo>
                  <a:cubicBezTo>
                    <a:pt x="820579" y="206407"/>
                    <a:pt x="748760" y="126016"/>
                    <a:pt x="667893" y="72485"/>
                  </a:cubicBezTo>
                  <a:cubicBezTo>
                    <a:pt x="565309" y="4667"/>
                    <a:pt x="449675" y="8382"/>
                    <a:pt x="337661" y="11906"/>
                  </a:cubicBezTo>
                  <a:cubicBezTo>
                    <a:pt x="265843" y="14192"/>
                    <a:pt x="191738" y="16573"/>
                    <a:pt x="121825" y="0"/>
                  </a:cubicBezTo>
                  <a:lnTo>
                    <a:pt x="120205" y="6953"/>
                  </a:lnTo>
                  <a:cubicBezTo>
                    <a:pt x="190976" y="23717"/>
                    <a:pt x="265747" y="21336"/>
                    <a:pt x="337947" y="19050"/>
                  </a:cubicBezTo>
                  <a:cubicBezTo>
                    <a:pt x="448723" y="15526"/>
                    <a:pt x="563309" y="11811"/>
                    <a:pt x="663988" y="78391"/>
                  </a:cubicBezTo>
                  <a:cubicBezTo>
                    <a:pt x="744093" y="131350"/>
                    <a:pt x="815626" y="211455"/>
                    <a:pt x="884682" y="288798"/>
                  </a:cubicBezTo>
                  <a:cubicBezTo>
                    <a:pt x="922782" y="331470"/>
                    <a:pt x="958882" y="371856"/>
                    <a:pt x="996410" y="408241"/>
                  </a:cubicBezTo>
                  <a:cubicBezTo>
                    <a:pt x="1127760" y="535496"/>
                    <a:pt x="1289876" y="575024"/>
                    <a:pt x="1461611" y="616839"/>
                  </a:cubicBezTo>
                  <a:cubicBezTo>
                    <a:pt x="1552956" y="639128"/>
                    <a:pt x="1647539" y="662178"/>
                    <a:pt x="1736884" y="699611"/>
                  </a:cubicBezTo>
                  <a:cubicBezTo>
                    <a:pt x="1890141" y="763905"/>
                    <a:pt x="2121789" y="861155"/>
                    <a:pt x="2150840" y="1066133"/>
                  </a:cubicBezTo>
                  <a:cubicBezTo>
                    <a:pt x="2152460" y="1077278"/>
                    <a:pt x="2154269" y="1089755"/>
                    <a:pt x="2156365" y="1103281"/>
                  </a:cubicBezTo>
                  <a:cubicBezTo>
                    <a:pt x="2174748" y="1226058"/>
                    <a:pt x="2205514" y="1431131"/>
                    <a:pt x="2156079" y="1530192"/>
                  </a:cubicBezTo>
                  <a:cubicBezTo>
                    <a:pt x="2041112" y="1543050"/>
                    <a:pt x="1931860" y="1531906"/>
                    <a:pt x="1816322" y="1520094"/>
                  </a:cubicBezTo>
                  <a:cubicBezTo>
                    <a:pt x="1779365" y="1516285"/>
                    <a:pt x="1741170" y="1512379"/>
                    <a:pt x="1703165" y="1509427"/>
                  </a:cubicBezTo>
                  <a:cubicBezTo>
                    <a:pt x="1596866" y="1501044"/>
                    <a:pt x="1488186" y="1502759"/>
                    <a:pt x="1383125" y="1504474"/>
                  </a:cubicBezTo>
                  <a:cubicBezTo>
                    <a:pt x="1296257" y="1505807"/>
                    <a:pt x="1206532" y="1507236"/>
                    <a:pt x="1118521" y="1502950"/>
                  </a:cubicBezTo>
                  <a:cubicBezTo>
                    <a:pt x="978789" y="1496092"/>
                    <a:pt x="856298" y="1535049"/>
                    <a:pt x="726567" y="1576197"/>
                  </a:cubicBezTo>
                  <a:cubicBezTo>
                    <a:pt x="676370" y="1592104"/>
                    <a:pt x="624840" y="1608487"/>
                    <a:pt x="572072" y="1621917"/>
                  </a:cubicBezTo>
                  <a:cubicBezTo>
                    <a:pt x="620459" y="1597533"/>
                    <a:pt x="670560" y="1573816"/>
                    <a:pt x="725329" y="1560195"/>
                  </a:cubicBezTo>
                  <a:lnTo>
                    <a:pt x="766001" y="1550003"/>
                  </a:lnTo>
                  <a:cubicBezTo>
                    <a:pt x="960025" y="1501426"/>
                    <a:pt x="1179957" y="1446371"/>
                    <a:pt x="1382363" y="1438942"/>
                  </a:cubicBezTo>
                  <a:cubicBezTo>
                    <a:pt x="1554099" y="1432655"/>
                    <a:pt x="1714691" y="1448848"/>
                    <a:pt x="1884712" y="1465993"/>
                  </a:cubicBezTo>
                  <a:lnTo>
                    <a:pt x="1895475" y="1467041"/>
                  </a:lnTo>
                  <a:cubicBezTo>
                    <a:pt x="1920716" y="1469612"/>
                    <a:pt x="1948053" y="1485043"/>
                    <a:pt x="1974437" y="1499902"/>
                  </a:cubicBezTo>
                  <a:cubicBezTo>
                    <a:pt x="2014442" y="1522476"/>
                    <a:pt x="2052256" y="1543812"/>
                    <a:pt x="2082927" y="1522952"/>
                  </a:cubicBezTo>
                  <a:cubicBezTo>
                    <a:pt x="2110264" y="1504379"/>
                    <a:pt x="2112931" y="1441609"/>
                    <a:pt x="2114169" y="1414177"/>
                  </a:cubicBezTo>
                  <a:cubicBezTo>
                    <a:pt x="2116455" y="1359694"/>
                    <a:pt x="2107978" y="1304544"/>
                    <a:pt x="2099786" y="1251204"/>
                  </a:cubicBezTo>
                  <a:cubicBezTo>
                    <a:pt x="2094929" y="1219867"/>
                    <a:pt x="2089976" y="1187482"/>
                    <a:pt x="2087309" y="1155668"/>
                  </a:cubicBezTo>
                  <a:cubicBezTo>
                    <a:pt x="2085404" y="1133475"/>
                    <a:pt x="2086356" y="1109567"/>
                    <a:pt x="2087213" y="1086422"/>
                  </a:cubicBezTo>
                  <a:cubicBezTo>
                    <a:pt x="2088928" y="1040511"/>
                    <a:pt x="2090642" y="993077"/>
                    <a:pt x="2071592" y="953833"/>
                  </a:cubicBezTo>
                  <a:cubicBezTo>
                    <a:pt x="2029777" y="867728"/>
                    <a:pt x="1930146" y="823817"/>
                    <a:pt x="1842326" y="785050"/>
                  </a:cubicBezTo>
                  <a:cubicBezTo>
                    <a:pt x="1804511" y="768382"/>
                    <a:pt x="1768888" y="752665"/>
                    <a:pt x="1738789" y="734473"/>
                  </a:cubicBezTo>
                  <a:cubicBezTo>
                    <a:pt x="1668589" y="692182"/>
                    <a:pt x="1627537" y="684466"/>
                    <a:pt x="1553051" y="670655"/>
                  </a:cubicBezTo>
                  <a:cubicBezTo>
                    <a:pt x="1542002" y="668560"/>
                    <a:pt x="1530287" y="666464"/>
                    <a:pt x="1517714" y="663988"/>
                  </a:cubicBezTo>
                  <a:cubicBezTo>
                    <a:pt x="1455706" y="651986"/>
                    <a:pt x="1396079" y="629031"/>
                    <a:pt x="1338358" y="606933"/>
                  </a:cubicBezTo>
                  <a:cubicBezTo>
                    <a:pt x="1298543" y="591598"/>
                    <a:pt x="1257300" y="575786"/>
                    <a:pt x="1215485" y="563594"/>
                  </a:cubicBezTo>
                  <a:cubicBezTo>
                    <a:pt x="1204341" y="560356"/>
                    <a:pt x="1193483" y="557403"/>
                    <a:pt x="1183005" y="554546"/>
                  </a:cubicBezTo>
                  <a:cubicBezTo>
                    <a:pt x="1127665" y="539496"/>
                    <a:pt x="1079849" y="526447"/>
                    <a:pt x="1032986" y="479584"/>
                  </a:cubicBezTo>
                  <a:cubicBezTo>
                    <a:pt x="1008031" y="454533"/>
                    <a:pt x="985076" y="427196"/>
                    <a:pt x="962882" y="400717"/>
                  </a:cubicBezTo>
                  <a:cubicBezTo>
                    <a:pt x="933926" y="366141"/>
                    <a:pt x="904018" y="330422"/>
                    <a:pt x="868871" y="299180"/>
                  </a:cubicBezTo>
                  <a:cubicBezTo>
                    <a:pt x="816769" y="252794"/>
                    <a:pt x="767239" y="201739"/>
                    <a:pt x="708374" y="133540"/>
                  </a:cubicBezTo>
                  <a:cubicBezTo>
                    <a:pt x="704755" y="129349"/>
                    <a:pt x="701135" y="124492"/>
                    <a:pt x="697230" y="119348"/>
                  </a:cubicBezTo>
                  <a:cubicBezTo>
                    <a:pt x="685133" y="103156"/>
                    <a:pt x="671417" y="84868"/>
                    <a:pt x="650843" y="75533"/>
                  </a:cubicBezTo>
                  <a:cubicBezTo>
                    <a:pt x="621601" y="62198"/>
                    <a:pt x="586454" y="62770"/>
                    <a:pt x="552450" y="63246"/>
                  </a:cubicBezTo>
                  <a:cubicBezTo>
                    <a:pt x="539782" y="63437"/>
                    <a:pt x="527876" y="63627"/>
                    <a:pt x="516350" y="63055"/>
                  </a:cubicBezTo>
                  <a:cubicBezTo>
                    <a:pt x="487585" y="61722"/>
                    <a:pt x="458819" y="60198"/>
                    <a:pt x="430149" y="58769"/>
                  </a:cubicBezTo>
                  <a:cubicBezTo>
                    <a:pt x="336423" y="53912"/>
                    <a:pt x="239459" y="48958"/>
                    <a:pt x="142685" y="48958"/>
                  </a:cubicBezTo>
                  <a:lnTo>
                    <a:pt x="142303" y="48958"/>
                  </a:lnTo>
                  <a:lnTo>
                    <a:pt x="142303" y="56102"/>
                  </a:lnTo>
                  <a:lnTo>
                    <a:pt x="142685" y="56102"/>
                  </a:lnTo>
                  <a:cubicBezTo>
                    <a:pt x="239268" y="56102"/>
                    <a:pt x="336137" y="61055"/>
                    <a:pt x="429863" y="65913"/>
                  </a:cubicBezTo>
                  <a:cubicBezTo>
                    <a:pt x="458534" y="67437"/>
                    <a:pt x="487299" y="68866"/>
                    <a:pt x="516065" y="70199"/>
                  </a:cubicBezTo>
                  <a:cubicBezTo>
                    <a:pt x="527780" y="70771"/>
                    <a:pt x="539782" y="70580"/>
                    <a:pt x="552640" y="70390"/>
                  </a:cubicBezTo>
                  <a:cubicBezTo>
                    <a:pt x="585788" y="69913"/>
                    <a:pt x="620078" y="69437"/>
                    <a:pt x="647986" y="82105"/>
                  </a:cubicBezTo>
                  <a:cubicBezTo>
                    <a:pt x="666845" y="90678"/>
                    <a:pt x="679990" y="108204"/>
                    <a:pt x="691610" y="123730"/>
                  </a:cubicBezTo>
                  <a:cubicBezTo>
                    <a:pt x="695611" y="129064"/>
                    <a:pt x="699326" y="134017"/>
                    <a:pt x="703040" y="138303"/>
                  </a:cubicBezTo>
                  <a:cubicBezTo>
                    <a:pt x="762190" y="206788"/>
                    <a:pt x="811911" y="258032"/>
                    <a:pt x="864203" y="304609"/>
                  </a:cubicBezTo>
                  <a:cubicBezTo>
                    <a:pt x="898970" y="335566"/>
                    <a:pt x="928688" y="371094"/>
                    <a:pt x="957548" y="405384"/>
                  </a:cubicBezTo>
                  <a:cubicBezTo>
                    <a:pt x="979837" y="431959"/>
                    <a:pt x="1002887" y="459486"/>
                    <a:pt x="1028033" y="484727"/>
                  </a:cubicBezTo>
                  <a:cubicBezTo>
                    <a:pt x="1076230" y="532924"/>
                    <a:pt x="1124902" y="546259"/>
                    <a:pt x="1181195" y="561594"/>
                  </a:cubicBezTo>
                  <a:cubicBezTo>
                    <a:pt x="1191673" y="564452"/>
                    <a:pt x="1202341" y="567404"/>
                    <a:pt x="1213485" y="570643"/>
                  </a:cubicBezTo>
                  <a:cubicBezTo>
                    <a:pt x="1255014" y="582739"/>
                    <a:pt x="1296067" y="598551"/>
                    <a:pt x="1335786" y="613791"/>
                  </a:cubicBezTo>
                  <a:cubicBezTo>
                    <a:pt x="1393793" y="636080"/>
                    <a:pt x="1453706" y="659130"/>
                    <a:pt x="1516380" y="671227"/>
                  </a:cubicBezTo>
                  <a:cubicBezTo>
                    <a:pt x="1529048" y="673703"/>
                    <a:pt x="1540764" y="675894"/>
                    <a:pt x="1551813" y="677894"/>
                  </a:cubicBezTo>
                  <a:cubicBezTo>
                    <a:pt x="1625537" y="691610"/>
                    <a:pt x="1666113" y="699135"/>
                    <a:pt x="1735169" y="740855"/>
                  </a:cubicBezTo>
                  <a:cubicBezTo>
                    <a:pt x="1765649" y="759238"/>
                    <a:pt x="1801463" y="775049"/>
                    <a:pt x="1839468" y="791813"/>
                  </a:cubicBezTo>
                  <a:cubicBezTo>
                    <a:pt x="1930432" y="831913"/>
                    <a:pt x="2024539" y="873442"/>
                    <a:pt x="2065210" y="957167"/>
                  </a:cubicBezTo>
                  <a:cubicBezTo>
                    <a:pt x="2083499" y="994791"/>
                    <a:pt x="2081784" y="1041368"/>
                    <a:pt x="2080070" y="1086326"/>
                  </a:cubicBezTo>
                  <a:cubicBezTo>
                    <a:pt x="2079212" y="1109663"/>
                    <a:pt x="2078355" y="1133761"/>
                    <a:pt x="2080260" y="1156430"/>
                  </a:cubicBezTo>
                  <a:cubicBezTo>
                    <a:pt x="2082927" y="1188434"/>
                    <a:pt x="2087975" y="1220914"/>
                    <a:pt x="2092833" y="1252442"/>
                  </a:cubicBezTo>
                  <a:cubicBezTo>
                    <a:pt x="2100929" y="1305401"/>
                    <a:pt x="2109407" y="1360265"/>
                    <a:pt x="2107120" y="1414653"/>
                  </a:cubicBezTo>
                  <a:cubicBezTo>
                    <a:pt x="2105978" y="1440370"/>
                    <a:pt x="2103501" y="1500759"/>
                    <a:pt x="2079117" y="1517237"/>
                  </a:cubicBezTo>
                  <a:cubicBezTo>
                    <a:pt x="2052066" y="1535526"/>
                    <a:pt x="2016157" y="1515332"/>
                    <a:pt x="1978152" y="1493901"/>
                  </a:cubicBezTo>
                  <a:cubicBezTo>
                    <a:pt x="1951101" y="1478661"/>
                    <a:pt x="1923098" y="1462850"/>
                    <a:pt x="1896427" y="1460087"/>
                  </a:cubicBezTo>
                  <a:lnTo>
                    <a:pt x="1885664" y="1459039"/>
                  </a:lnTo>
                  <a:cubicBezTo>
                    <a:pt x="1715357" y="1441799"/>
                    <a:pt x="1554575" y="1425607"/>
                    <a:pt x="1382363" y="1431893"/>
                  </a:cubicBezTo>
                  <a:cubicBezTo>
                    <a:pt x="1179195" y="1439323"/>
                    <a:pt x="958882" y="1494473"/>
                    <a:pt x="764476" y="1543145"/>
                  </a:cubicBezTo>
                  <a:lnTo>
                    <a:pt x="723805" y="1553337"/>
                  </a:lnTo>
                  <a:cubicBezTo>
                    <a:pt x="660273" y="1569148"/>
                    <a:pt x="603123" y="1598295"/>
                    <a:pt x="547878" y="1626394"/>
                  </a:cubicBezTo>
                  <a:cubicBezTo>
                    <a:pt x="545878" y="1627441"/>
                    <a:pt x="543878" y="1628394"/>
                    <a:pt x="541973" y="1629442"/>
                  </a:cubicBezTo>
                  <a:cubicBezTo>
                    <a:pt x="533305" y="1631442"/>
                    <a:pt x="524637" y="1633347"/>
                    <a:pt x="515969" y="1635157"/>
                  </a:cubicBezTo>
                  <a:cubicBezTo>
                    <a:pt x="466058" y="1645444"/>
                    <a:pt x="414338" y="1652492"/>
                    <a:pt x="364331" y="1659255"/>
                  </a:cubicBezTo>
                  <a:cubicBezTo>
                    <a:pt x="322993" y="1664875"/>
                    <a:pt x="280321" y="1670685"/>
                    <a:pt x="238792" y="1678305"/>
                  </a:cubicBezTo>
                  <a:cubicBezTo>
                    <a:pt x="221933" y="1681448"/>
                    <a:pt x="204406" y="1685544"/>
                    <a:pt x="187452" y="1689545"/>
                  </a:cubicBezTo>
                  <a:cubicBezTo>
                    <a:pt x="125539" y="1704118"/>
                    <a:pt x="61531" y="1719167"/>
                    <a:pt x="2857" y="1693259"/>
                  </a:cubicBezTo>
                  <a:lnTo>
                    <a:pt x="0" y="1699832"/>
                  </a:lnTo>
                  <a:cubicBezTo>
                    <a:pt x="24289" y="1710594"/>
                    <a:pt x="49244" y="1714595"/>
                    <a:pt x="74581" y="1714595"/>
                  </a:cubicBezTo>
                  <a:cubicBezTo>
                    <a:pt x="112586" y="1714595"/>
                    <a:pt x="151257" y="1705547"/>
                    <a:pt x="189166" y="1696593"/>
                  </a:cubicBezTo>
                  <a:cubicBezTo>
                    <a:pt x="206026" y="1692593"/>
                    <a:pt x="223552" y="1688497"/>
                    <a:pt x="240220" y="1685449"/>
                  </a:cubicBezTo>
                  <a:cubicBezTo>
                    <a:pt x="281559" y="1677829"/>
                    <a:pt x="324231" y="1672018"/>
                    <a:pt x="365474" y="1666399"/>
                  </a:cubicBezTo>
                  <a:cubicBezTo>
                    <a:pt x="415195" y="1659636"/>
                    <a:pt x="466630" y="1652588"/>
                    <a:pt x="516541" y="1642396"/>
                  </a:cubicBezTo>
                  <a:cubicBezTo>
                    <a:pt x="472916" y="1664113"/>
                    <a:pt x="427673" y="1684782"/>
                    <a:pt x="379286" y="1697260"/>
                  </a:cubicBezTo>
                  <a:cubicBezTo>
                    <a:pt x="342043" y="1706785"/>
                    <a:pt x="304038" y="1718024"/>
                    <a:pt x="267367" y="1728883"/>
                  </a:cubicBezTo>
                  <a:cubicBezTo>
                    <a:pt x="205454" y="1747171"/>
                    <a:pt x="141446" y="1766030"/>
                    <a:pt x="78581" y="1777746"/>
                  </a:cubicBezTo>
                  <a:lnTo>
                    <a:pt x="79915" y="1784795"/>
                  </a:lnTo>
                  <a:cubicBezTo>
                    <a:pt x="143161" y="1772984"/>
                    <a:pt x="207359" y="1754029"/>
                    <a:pt x="269462" y="1735741"/>
                  </a:cubicBezTo>
                  <a:cubicBezTo>
                    <a:pt x="306134" y="1724977"/>
                    <a:pt x="344043" y="1713738"/>
                    <a:pt x="381190" y="1704213"/>
                  </a:cubicBezTo>
                  <a:cubicBezTo>
                    <a:pt x="439579" y="1689259"/>
                    <a:pt x="493014" y="1662589"/>
                    <a:pt x="544735" y="1636300"/>
                  </a:cubicBezTo>
                  <a:cubicBezTo>
                    <a:pt x="608171" y="1621631"/>
                    <a:pt x="669703" y="1602105"/>
                    <a:pt x="729329" y="1583245"/>
                  </a:cubicBezTo>
                  <a:cubicBezTo>
                    <a:pt x="858393" y="1542288"/>
                    <a:pt x="980504" y="1503616"/>
                    <a:pt x="1118806" y="1510284"/>
                  </a:cubicBezTo>
                  <a:cubicBezTo>
                    <a:pt x="1207008" y="1514570"/>
                    <a:pt x="1296924" y="1513141"/>
                    <a:pt x="1383792" y="1511808"/>
                  </a:cubicBezTo>
                  <a:cubicBezTo>
                    <a:pt x="1488758" y="1510189"/>
                    <a:pt x="1597247" y="1508474"/>
                    <a:pt x="1703165" y="1516761"/>
                  </a:cubicBezTo>
                  <a:cubicBezTo>
                    <a:pt x="1741075" y="1519714"/>
                    <a:pt x="1779270" y="1523619"/>
                    <a:pt x="1816132" y="1527429"/>
                  </a:cubicBezTo>
                  <a:cubicBezTo>
                    <a:pt x="1927574" y="1538859"/>
                    <a:pt x="2042827" y="1550575"/>
                    <a:pt x="2159318" y="1537240"/>
                  </a:cubicBezTo>
                  <a:lnTo>
                    <a:pt x="2161223" y="1537049"/>
                  </a:lnTo>
                  <a:lnTo>
                    <a:pt x="2162080" y="1535335"/>
                  </a:lnTo>
                  <a:cubicBezTo>
                    <a:pt x="2213705" y="1434846"/>
                    <a:pt x="2182559" y="1226725"/>
                    <a:pt x="2163890" y="11023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13"/>
          <p:cNvGrpSpPr/>
          <p:nvPr/>
        </p:nvGrpSpPr>
        <p:grpSpPr>
          <a:xfrm>
            <a:off x="-796412" y="282272"/>
            <a:ext cx="10782600" cy="4228375"/>
            <a:chOff x="-725762" y="1205872"/>
            <a:chExt cx="10782600" cy="4228375"/>
          </a:xfrm>
        </p:grpSpPr>
        <p:sp>
          <p:nvSpPr>
            <p:cNvPr id="128" name="Google Shape;128;p13"/>
            <p:cNvSpPr/>
            <p:nvPr/>
          </p:nvSpPr>
          <p:spPr>
            <a:xfrm rot="-849393" flipH="1">
              <a:off x="-568066" y="1370199"/>
              <a:ext cx="1527471" cy="1479235"/>
            </a:xfrm>
            <a:custGeom>
              <a:avLst/>
              <a:gdLst/>
              <a:ahLst/>
              <a:cxnLst/>
              <a:rect l="l" t="t" r="r" b="b"/>
              <a:pathLst>
                <a:path w="1322396" h="1280636" extrusionOk="0">
                  <a:moveTo>
                    <a:pt x="1319417" y="321183"/>
                  </a:moveTo>
                  <a:cubicBezTo>
                    <a:pt x="1300176" y="192405"/>
                    <a:pt x="1010807" y="42958"/>
                    <a:pt x="799828" y="0"/>
                  </a:cubicBezTo>
                  <a:cubicBezTo>
                    <a:pt x="578372" y="141637"/>
                    <a:pt x="303766" y="234505"/>
                    <a:pt x="94978" y="395097"/>
                  </a:cubicBezTo>
                  <a:cubicBezTo>
                    <a:pt x="299" y="467868"/>
                    <a:pt x="-177" y="528066"/>
                    <a:pt x="14" y="643700"/>
                  </a:cubicBezTo>
                  <a:cubicBezTo>
                    <a:pt x="204" y="781336"/>
                    <a:pt x="7348" y="924020"/>
                    <a:pt x="41638" y="1057751"/>
                  </a:cubicBezTo>
                  <a:cubicBezTo>
                    <a:pt x="83167" y="1219867"/>
                    <a:pt x="127553" y="1236059"/>
                    <a:pt x="288240" y="1236059"/>
                  </a:cubicBezTo>
                  <a:lnTo>
                    <a:pt x="290812" y="1236059"/>
                  </a:lnTo>
                  <a:cubicBezTo>
                    <a:pt x="293098" y="1236059"/>
                    <a:pt x="295384" y="1236059"/>
                    <a:pt x="297670" y="1236059"/>
                  </a:cubicBezTo>
                  <a:cubicBezTo>
                    <a:pt x="472549" y="1236059"/>
                    <a:pt x="646380" y="1242917"/>
                    <a:pt x="819735" y="1256919"/>
                  </a:cubicBezTo>
                  <a:cubicBezTo>
                    <a:pt x="871456" y="1261110"/>
                    <a:pt x="978041" y="1280636"/>
                    <a:pt x="1065861" y="1280636"/>
                  </a:cubicBezTo>
                  <a:cubicBezTo>
                    <a:pt x="1115486" y="1280636"/>
                    <a:pt x="1159111" y="1274445"/>
                    <a:pt x="1183590" y="1255681"/>
                  </a:cubicBezTo>
                  <a:cubicBezTo>
                    <a:pt x="1276935" y="1184243"/>
                    <a:pt x="1251980" y="803910"/>
                    <a:pt x="1267506" y="693420"/>
                  </a:cubicBezTo>
                  <a:cubicBezTo>
                    <a:pt x="1282460" y="587216"/>
                    <a:pt x="1335419" y="428435"/>
                    <a:pt x="1319417" y="3211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7037019" y="3154321"/>
              <a:ext cx="3019819" cy="2279926"/>
            </a:xfrm>
            <a:custGeom>
              <a:avLst/>
              <a:gdLst/>
              <a:ahLst/>
              <a:cxnLst/>
              <a:rect l="l" t="t" r="r" b="b"/>
              <a:pathLst>
                <a:path w="2614562" h="1973962" extrusionOk="0">
                  <a:moveTo>
                    <a:pt x="2613666" y="1318782"/>
                  </a:moveTo>
                  <a:cubicBezTo>
                    <a:pt x="2584996" y="1064465"/>
                    <a:pt x="2547943" y="819386"/>
                    <a:pt x="2543752" y="562021"/>
                  </a:cubicBezTo>
                  <a:cubicBezTo>
                    <a:pt x="2541657" y="428290"/>
                    <a:pt x="2486221" y="314656"/>
                    <a:pt x="2485459" y="184450"/>
                  </a:cubicBezTo>
                  <a:cubicBezTo>
                    <a:pt x="2432024" y="164638"/>
                    <a:pt x="2363825" y="166257"/>
                    <a:pt x="2308295" y="156160"/>
                  </a:cubicBezTo>
                  <a:cubicBezTo>
                    <a:pt x="1781562" y="60910"/>
                    <a:pt x="1208538" y="-84822"/>
                    <a:pt x="696378" y="63292"/>
                  </a:cubicBezTo>
                  <a:cubicBezTo>
                    <a:pt x="658564" y="74245"/>
                    <a:pt x="617512" y="111012"/>
                    <a:pt x="586079" y="135777"/>
                  </a:cubicBezTo>
                  <a:cubicBezTo>
                    <a:pt x="489591" y="211691"/>
                    <a:pt x="397770" y="291796"/>
                    <a:pt x="296995" y="363139"/>
                  </a:cubicBezTo>
                  <a:cubicBezTo>
                    <a:pt x="208984" y="425432"/>
                    <a:pt x="58108" y="490202"/>
                    <a:pt x="15341" y="593644"/>
                  </a:cubicBezTo>
                  <a:cubicBezTo>
                    <a:pt x="-19330" y="677464"/>
                    <a:pt x="14007" y="779857"/>
                    <a:pt x="25437" y="864535"/>
                  </a:cubicBezTo>
                  <a:cubicBezTo>
                    <a:pt x="42964" y="993694"/>
                    <a:pt x="39725" y="1125996"/>
                    <a:pt x="57346" y="1254679"/>
                  </a:cubicBezTo>
                  <a:cubicBezTo>
                    <a:pt x="70396" y="1350024"/>
                    <a:pt x="86778" y="1373265"/>
                    <a:pt x="183553" y="1413270"/>
                  </a:cubicBezTo>
                  <a:cubicBezTo>
                    <a:pt x="324618" y="1471468"/>
                    <a:pt x="469017" y="1517188"/>
                    <a:pt x="608844" y="1579291"/>
                  </a:cubicBezTo>
                  <a:cubicBezTo>
                    <a:pt x="890403" y="1704354"/>
                    <a:pt x="1176819" y="1818368"/>
                    <a:pt x="1462569" y="1932382"/>
                  </a:cubicBezTo>
                  <a:cubicBezTo>
                    <a:pt x="1510290" y="1951433"/>
                    <a:pt x="1554867" y="1968768"/>
                    <a:pt x="1607350" y="1973054"/>
                  </a:cubicBezTo>
                  <a:cubicBezTo>
                    <a:pt x="1726888" y="1982770"/>
                    <a:pt x="1825567" y="1912285"/>
                    <a:pt x="1932152" y="1867994"/>
                  </a:cubicBezTo>
                  <a:cubicBezTo>
                    <a:pt x="2104555" y="1796365"/>
                    <a:pt x="2269813" y="1711688"/>
                    <a:pt x="2440216" y="1635774"/>
                  </a:cubicBezTo>
                  <a:cubicBezTo>
                    <a:pt x="2486793" y="1615010"/>
                    <a:pt x="2557659" y="1592054"/>
                    <a:pt x="2589377" y="1551668"/>
                  </a:cubicBezTo>
                  <a:cubicBezTo>
                    <a:pt x="2582710" y="1487756"/>
                    <a:pt x="2620810" y="1382219"/>
                    <a:pt x="2613666" y="1318782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13"/>
          <p:cNvGrpSpPr/>
          <p:nvPr/>
        </p:nvGrpSpPr>
        <p:grpSpPr>
          <a:xfrm>
            <a:off x="107748" y="-252275"/>
            <a:ext cx="9273751" cy="5477174"/>
            <a:chOff x="107748" y="-252275"/>
            <a:chExt cx="9273751" cy="5477174"/>
          </a:xfrm>
        </p:grpSpPr>
        <p:pic>
          <p:nvPicPr>
            <p:cNvPr id="131" name="Google Shape;131;p13"/>
            <p:cNvPicPr preferRelativeResize="0"/>
            <p:nvPr/>
          </p:nvPicPr>
          <p:blipFill rotWithShape="1">
            <a:blip r:embed="rId2">
              <a:alphaModFix/>
            </a:blip>
            <a:srcRect l="5562" r="5571"/>
            <a:stretch/>
          </p:blipFill>
          <p:spPr>
            <a:xfrm rot="5245699">
              <a:off x="2206627" y="-2041246"/>
              <a:ext cx="5075994" cy="905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413" y="357050"/>
              <a:ext cx="318950" cy="45607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720000" y="220476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"/>
          </p:nvPr>
        </p:nvSpPr>
        <p:spPr>
          <a:xfrm>
            <a:off x="3419271" y="220476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3"/>
          </p:nvPr>
        </p:nvSpPr>
        <p:spPr>
          <a:xfrm>
            <a:off x="720000" y="3937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4"/>
          </p:nvPr>
        </p:nvSpPr>
        <p:spPr>
          <a:xfrm>
            <a:off x="3419271" y="3937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5"/>
          </p:nvPr>
        </p:nvSpPr>
        <p:spPr>
          <a:xfrm>
            <a:off x="6118549" y="220476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6"/>
          </p:nvPr>
        </p:nvSpPr>
        <p:spPr>
          <a:xfrm>
            <a:off x="6118549" y="393795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78701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30113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78701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30113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78701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301130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6"/>
          </p:nvPr>
        </p:nvSpPr>
        <p:spPr>
          <a:xfrm>
            <a:off x="720000" y="186834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17"/>
          </p:nvPr>
        </p:nvSpPr>
        <p:spPr>
          <a:xfrm>
            <a:off x="3419271" y="186834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8"/>
          </p:nvPr>
        </p:nvSpPr>
        <p:spPr>
          <a:xfrm>
            <a:off x="6118549" y="186834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9"/>
          </p:nvPr>
        </p:nvSpPr>
        <p:spPr>
          <a:xfrm>
            <a:off x="720000" y="36010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20"/>
          </p:nvPr>
        </p:nvSpPr>
        <p:spPr>
          <a:xfrm>
            <a:off x="3419271" y="36010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21"/>
          </p:nvPr>
        </p:nvSpPr>
        <p:spPr>
          <a:xfrm>
            <a:off x="6118549" y="360100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52" name="Google Shape;152;p13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 rot="4549583">
            <a:off x="8034373" y="2741995"/>
            <a:ext cx="932743" cy="9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/>
          <p:nvPr/>
        </p:nvSpPr>
        <p:spPr>
          <a:xfrm rot="10800000" flipH="1">
            <a:off x="0" y="160825"/>
            <a:ext cx="9145142" cy="4901862"/>
          </a:xfrm>
          <a:custGeom>
            <a:avLst/>
            <a:gdLst/>
            <a:ahLst/>
            <a:cxnLst/>
            <a:rect l="l" t="t" r="r" b="b"/>
            <a:pathLst>
              <a:path w="8129015" h="4357211" extrusionOk="0">
                <a:moveTo>
                  <a:pt x="0" y="2275618"/>
                </a:moveTo>
                <a:lnTo>
                  <a:pt x="8129016" y="2275618"/>
                </a:lnTo>
                <a:lnTo>
                  <a:pt x="8129016" y="2256663"/>
                </a:lnTo>
                <a:lnTo>
                  <a:pt x="0" y="2256663"/>
                </a:lnTo>
                <a:lnTo>
                  <a:pt x="0" y="2275618"/>
                </a:lnTo>
                <a:close/>
                <a:moveTo>
                  <a:pt x="0" y="3221831"/>
                </a:moveTo>
                <a:lnTo>
                  <a:pt x="8129016" y="3221831"/>
                </a:lnTo>
                <a:lnTo>
                  <a:pt x="8129016" y="3202877"/>
                </a:lnTo>
                <a:lnTo>
                  <a:pt x="0" y="3202877"/>
                </a:lnTo>
                <a:lnTo>
                  <a:pt x="0" y="3221831"/>
                </a:lnTo>
                <a:close/>
                <a:moveTo>
                  <a:pt x="0" y="2843308"/>
                </a:moveTo>
                <a:lnTo>
                  <a:pt x="8129016" y="2843308"/>
                </a:lnTo>
                <a:lnTo>
                  <a:pt x="8129016" y="2824353"/>
                </a:lnTo>
                <a:lnTo>
                  <a:pt x="0" y="2824353"/>
                </a:lnTo>
                <a:lnTo>
                  <a:pt x="0" y="2843308"/>
                </a:lnTo>
                <a:close/>
                <a:moveTo>
                  <a:pt x="0" y="3410998"/>
                </a:moveTo>
                <a:lnTo>
                  <a:pt x="8129016" y="3410998"/>
                </a:lnTo>
                <a:lnTo>
                  <a:pt x="8129016" y="3392043"/>
                </a:lnTo>
                <a:lnTo>
                  <a:pt x="0" y="3392043"/>
                </a:lnTo>
                <a:lnTo>
                  <a:pt x="0" y="3410998"/>
                </a:lnTo>
                <a:close/>
                <a:moveTo>
                  <a:pt x="0" y="2654046"/>
                </a:moveTo>
                <a:lnTo>
                  <a:pt x="8129016" y="2654046"/>
                </a:lnTo>
                <a:lnTo>
                  <a:pt x="8129016" y="2635091"/>
                </a:lnTo>
                <a:lnTo>
                  <a:pt x="0" y="2635091"/>
                </a:lnTo>
                <a:lnTo>
                  <a:pt x="0" y="2654046"/>
                </a:lnTo>
                <a:close/>
                <a:moveTo>
                  <a:pt x="0" y="3032570"/>
                </a:moveTo>
                <a:lnTo>
                  <a:pt x="8129016" y="3032570"/>
                </a:lnTo>
                <a:lnTo>
                  <a:pt x="8129016" y="3013615"/>
                </a:lnTo>
                <a:lnTo>
                  <a:pt x="0" y="3013615"/>
                </a:lnTo>
                <a:lnTo>
                  <a:pt x="0" y="3032570"/>
                </a:lnTo>
                <a:close/>
                <a:moveTo>
                  <a:pt x="0" y="3600260"/>
                </a:moveTo>
                <a:lnTo>
                  <a:pt x="8129016" y="3600260"/>
                </a:lnTo>
                <a:lnTo>
                  <a:pt x="8129016" y="3581305"/>
                </a:lnTo>
                <a:lnTo>
                  <a:pt x="0" y="3581305"/>
                </a:lnTo>
                <a:lnTo>
                  <a:pt x="0" y="3600260"/>
                </a:lnTo>
                <a:close/>
                <a:moveTo>
                  <a:pt x="0" y="4357212"/>
                </a:moveTo>
                <a:lnTo>
                  <a:pt x="8129016" y="4357212"/>
                </a:lnTo>
                <a:lnTo>
                  <a:pt x="8129016" y="4338257"/>
                </a:lnTo>
                <a:lnTo>
                  <a:pt x="0" y="4338257"/>
                </a:lnTo>
                <a:lnTo>
                  <a:pt x="0" y="4357212"/>
                </a:lnTo>
                <a:close/>
                <a:moveTo>
                  <a:pt x="0" y="4167949"/>
                </a:moveTo>
                <a:lnTo>
                  <a:pt x="8129016" y="4167949"/>
                </a:lnTo>
                <a:lnTo>
                  <a:pt x="8129016" y="4148995"/>
                </a:lnTo>
                <a:lnTo>
                  <a:pt x="0" y="4148995"/>
                </a:lnTo>
                <a:lnTo>
                  <a:pt x="0" y="4167949"/>
                </a:lnTo>
                <a:close/>
                <a:moveTo>
                  <a:pt x="0" y="3789426"/>
                </a:moveTo>
                <a:lnTo>
                  <a:pt x="8129016" y="3789426"/>
                </a:lnTo>
                <a:lnTo>
                  <a:pt x="8129016" y="3770471"/>
                </a:lnTo>
                <a:lnTo>
                  <a:pt x="0" y="3770471"/>
                </a:lnTo>
                <a:lnTo>
                  <a:pt x="0" y="3789426"/>
                </a:lnTo>
                <a:close/>
                <a:moveTo>
                  <a:pt x="0" y="3978688"/>
                </a:moveTo>
                <a:lnTo>
                  <a:pt x="8129016" y="3978688"/>
                </a:lnTo>
                <a:lnTo>
                  <a:pt x="8129016" y="3959733"/>
                </a:lnTo>
                <a:lnTo>
                  <a:pt x="0" y="3959733"/>
                </a:lnTo>
                <a:lnTo>
                  <a:pt x="0" y="3978688"/>
                </a:lnTo>
                <a:close/>
                <a:moveTo>
                  <a:pt x="0" y="2464784"/>
                </a:moveTo>
                <a:lnTo>
                  <a:pt x="8129016" y="2464784"/>
                </a:lnTo>
                <a:lnTo>
                  <a:pt x="8129016" y="2445830"/>
                </a:lnTo>
                <a:lnTo>
                  <a:pt x="0" y="2445830"/>
                </a:lnTo>
                <a:lnTo>
                  <a:pt x="0" y="2464784"/>
                </a:lnTo>
                <a:close/>
                <a:moveTo>
                  <a:pt x="0" y="397478"/>
                </a:moveTo>
                <a:lnTo>
                  <a:pt x="8129016" y="397478"/>
                </a:lnTo>
                <a:lnTo>
                  <a:pt x="8129016" y="378524"/>
                </a:lnTo>
                <a:lnTo>
                  <a:pt x="0" y="378524"/>
                </a:lnTo>
                <a:lnTo>
                  <a:pt x="0" y="397478"/>
                </a:lnTo>
                <a:close/>
                <a:moveTo>
                  <a:pt x="0" y="2100644"/>
                </a:moveTo>
                <a:lnTo>
                  <a:pt x="8129016" y="2100644"/>
                </a:lnTo>
                <a:lnTo>
                  <a:pt x="8129016" y="2081689"/>
                </a:lnTo>
                <a:lnTo>
                  <a:pt x="0" y="2081689"/>
                </a:lnTo>
                <a:lnTo>
                  <a:pt x="0" y="2100644"/>
                </a:lnTo>
                <a:close/>
                <a:moveTo>
                  <a:pt x="0" y="965168"/>
                </a:moveTo>
                <a:lnTo>
                  <a:pt x="8129016" y="965168"/>
                </a:lnTo>
                <a:lnTo>
                  <a:pt x="8129016" y="946214"/>
                </a:lnTo>
                <a:lnTo>
                  <a:pt x="0" y="946214"/>
                </a:lnTo>
                <a:lnTo>
                  <a:pt x="0" y="965168"/>
                </a:lnTo>
                <a:close/>
                <a:moveTo>
                  <a:pt x="0" y="775907"/>
                </a:moveTo>
                <a:lnTo>
                  <a:pt x="8129016" y="775907"/>
                </a:lnTo>
                <a:lnTo>
                  <a:pt x="8129016" y="756952"/>
                </a:lnTo>
                <a:lnTo>
                  <a:pt x="0" y="756952"/>
                </a:lnTo>
                <a:lnTo>
                  <a:pt x="0" y="775907"/>
                </a:lnTo>
                <a:close/>
                <a:moveTo>
                  <a:pt x="0" y="0"/>
                </a:moveTo>
                <a:lnTo>
                  <a:pt x="0" y="18955"/>
                </a:lnTo>
                <a:lnTo>
                  <a:pt x="8129016" y="18955"/>
                </a:lnTo>
                <a:lnTo>
                  <a:pt x="8129016" y="0"/>
                </a:lnTo>
                <a:lnTo>
                  <a:pt x="0" y="0"/>
                </a:lnTo>
                <a:close/>
                <a:moveTo>
                  <a:pt x="0" y="208121"/>
                </a:moveTo>
                <a:lnTo>
                  <a:pt x="8129016" y="208121"/>
                </a:lnTo>
                <a:lnTo>
                  <a:pt x="8129016" y="189166"/>
                </a:lnTo>
                <a:lnTo>
                  <a:pt x="0" y="189166"/>
                </a:lnTo>
                <a:lnTo>
                  <a:pt x="0" y="208121"/>
                </a:lnTo>
                <a:close/>
                <a:moveTo>
                  <a:pt x="0" y="586645"/>
                </a:moveTo>
                <a:lnTo>
                  <a:pt x="8129016" y="586645"/>
                </a:lnTo>
                <a:lnTo>
                  <a:pt x="8129016" y="567690"/>
                </a:lnTo>
                <a:lnTo>
                  <a:pt x="0" y="567690"/>
                </a:lnTo>
                <a:lnTo>
                  <a:pt x="0" y="586645"/>
                </a:lnTo>
                <a:close/>
                <a:moveTo>
                  <a:pt x="0" y="1911287"/>
                </a:moveTo>
                <a:lnTo>
                  <a:pt x="8129016" y="1911287"/>
                </a:lnTo>
                <a:lnTo>
                  <a:pt x="8129016" y="1892332"/>
                </a:lnTo>
                <a:lnTo>
                  <a:pt x="0" y="1892332"/>
                </a:lnTo>
                <a:lnTo>
                  <a:pt x="0" y="1911287"/>
                </a:lnTo>
                <a:close/>
                <a:moveTo>
                  <a:pt x="0" y="1722025"/>
                </a:moveTo>
                <a:lnTo>
                  <a:pt x="8129016" y="1722025"/>
                </a:lnTo>
                <a:lnTo>
                  <a:pt x="8129016" y="1703070"/>
                </a:lnTo>
                <a:lnTo>
                  <a:pt x="0" y="1703070"/>
                </a:lnTo>
                <a:lnTo>
                  <a:pt x="0" y="1722025"/>
                </a:lnTo>
                <a:close/>
                <a:moveTo>
                  <a:pt x="0" y="1532763"/>
                </a:moveTo>
                <a:lnTo>
                  <a:pt x="8129016" y="1532763"/>
                </a:lnTo>
                <a:lnTo>
                  <a:pt x="8129016" y="1513808"/>
                </a:lnTo>
                <a:lnTo>
                  <a:pt x="0" y="1513808"/>
                </a:lnTo>
                <a:lnTo>
                  <a:pt x="0" y="1532763"/>
                </a:lnTo>
                <a:close/>
                <a:moveTo>
                  <a:pt x="0" y="1154240"/>
                </a:moveTo>
                <a:lnTo>
                  <a:pt x="8129016" y="1154240"/>
                </a:lnTo>
                <a:lnTo>
                  <a:pt x="8129016" y="1135285"/>
                </a:lnTo>
                <a:lnTo>
                  <a:pt x="0" y="1135285"/>
                </a:lnTo>
                <a:lnTo>
                  <a:pt x="0" y="1154240"/>
                </a:lnTo>
                <a:close/>
                <a:moveTo>
                  <a:pt x="0" y="1343501"/>
                </a:moveTo>
                <a:lnTo>
                  <a:pt x="8129016" y="1343501"/>
                </a:lnTo>
                <a:lnTo>
                  <a:pt x="8129016" y="1324547"/>
                </a:lnTo>
                <a:lnTo>
                  <a:pt x="0" y="1324547"/>
                </a:lnTo>
                <a:lnTo>
                  <a:pt x="0" y="13435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19"/>
          <p:cNvGrpSpPr/>
          <p:nvPr/>
        </p:nvGrpSpPr>
        <p:grpSpPr>
          <a:xfrm>
            <a:off x="3071559" y="-455238"/>
            <a:ext cx="4719700" cy="7030497"/>
            <a:chOff x="1398518" y="-455238"/>
            <a:chExt cx="4719700" cy="7030497"/>
          </a:xfrm>
        </p:grpSpPr>
        <p:sp>
          <p:nvSpPr>
            <p:cNvPr id="229" name="Google Shape;229;p19"/>
            <p:cNvSpPr/>
            <p:nvPr/>
          </p:nvSpPr>
          <p:spPr>
            <a:xfrm>
              <a:off x="2263418" y="-455238"/>
              <a:ext cx="3854800" cy="1557904"/>
            </a:xfrm>
            <a:custGeom>
              <a:avLst/>
              <a:gdLst/>
              <a:ahLst/>
              <a:cxnLst/>
              <a:rect l="l" t="t" r="r" b="b"/>
              <a:pathLst>
                <a:path w="3337489" h="1348835" extrusionOk="0">
                  <a:moveTo>
                    <a:pt x="3328416" y="0"/>
                  </a:moveTo>
                  <a:lnTo>
                    <a:pt x="3322035" y="2572"/>
                  </a:lnTo>
                  <a:cubicBezTo>
                    <a:pt x="3335274" y="35624"/>
                    <a:pt x="3330607" y="80391"/>
                    <a:pt x="3326035" y="123634"/>
                  </a:cubicBezTo>
                  <a:cubicBezTo>
                    <a:pt x="3323844" y="144971"/>
                    <a:pt x="3321748" y="165068"/>
                    <a:pt x="3321748" y="183452"/>
                  </a:cubicBezTo>
                  <a:cubicBezTo>
                    <a:pt x="3321748" y="199930"/>
                    <a:pt x="3322796" y="216884"/>
                    <a:pt x="3323844" y="234887"/>
                  </a:cubicBezTo>
                  <a:cubicBezTo>
                    <a:pt x="3325940" y="271367"/>
                    <a:pt x="3328130" y="309182"/>
                    <a:pt x="3321939" y="342138"/>
                  </a:cubicBezTo>
                  <a:cubicBezTo>
                    <a:pt x="3311843" y="395954"/>
                    <a:pt x="3280220" y="452342"/>
                    <a:pt x="3249644" y="506921"/>
                  </a:cubicBezTo>
                  <a:cubicBezTo>
                    <a:pt x="3237357" y="528828"/>
                    <a:pt x="3225832" y="549402"/>
                    <a:pt x="3215926" y="569405"/>
                  </a:cubicBezTo>
                  <a:cubicBezTo>
                    <a:pt x="3183541" y="634746"/>
                    <a:pt x="3128677" y="681228"/>
                    <a:pt x="3075623" y="726091"/>
                  </a:cubicBezTo>
                  <a:cubicBezTo>
                    <a:pt x="3039047" y="757047"/>
                    <a:pt x="3001899" y="788670"/>
                    <a:pt x="2971514" y="826675"/>
                  </a:cubicBezTo>
                  <a:cubicBezTo>
                    <a:pt x="2980849" y="808101"/>
                    <a:pt x="2990374" y="789623"/>
                    <a:pt x="2999994" y="771525"/>
                  </a:cubicBezTo>
                  <a:cubicBezTo>
                    <a:pt x="3024664" y="725329"/>
                    <a:pt x="3062764" y="681038"/>
                    <a:pt x="3099626" y="638175"/>
                  </a:cubicBezTo>
                  <a:cubicBezTo>
                    <a:pt x="3123343" y="610648"/>
                    <a:pt x="3147822" y="582073"/>
                    <a:pt x="3167920" y="553974"/>
                  </a:cubicBezTo>
                  <a:cubicBezTo>
                    <a:pt x="3195733" y="515017"/>
                    <a:pt x="3212497" y="477107"/>
                    <a:pt x="3227356" y="441674"/>
                  </a:cubicBezTo>
                  <a:cubicBezTo>
                    <a:pt x="3250406" y="386525"/>
                    <a:pt x="3255645" y="353473"/>
                    <a:pt x="3261360" y="296228"/>
                  </a:cubicBezTo>
                  <a:cubicBezTo>
                    <a:pt x="3262884" y="281178"/>
                    <a:pt x="3265646" y="262985"/>
                    <a:pt x="3268694" y="243745"/>
                  </a:cubicBezTo>
                  <a:cubicBezTo>
                    <a:pt x="3280029" y="170402"/>
                    <a:pt x="3294221" y="79248"/>
                    <a:pt x="3259741" y="33338"/>
                  </a:cubicBezTo>
                  <a:lnTo>
                    <a:pt x="3254216" y="37529"/>
                  </a:lnTo>
                  <a:cubicBezTo>
                    <a:pt x="3286982" y="81058"/>
                    <a:pt x="3273076" y="170688"/>
                    <a:pt x="3261836" y="242697"/>
                  </a:cubicBezTo>
                  <a:cubicBezTo>
                    <a:pt x="3258884" y="262033"/>
                    <a:pt x="3256026" y="280321"/>
                    <a:pt x="3254502" y="295561"/>
                  </a:cubicBezTo>
                  <a:cubicBezTo>
                    <a:pt x="3248787" y="352139"/>
                    <a:pt x="3243644" y="384810"/>
                    <a:pt x="3220974" y="439103"/>
                  </a:cubicBezTo>
                  <a:cubicBezTo>
                    <a:pt x="3206306" y="474250"/>
                    <a:pt x="3189637" y="511683"/>
                    <a:pt x="3162300" y="550069"/>
                  </a:cubicBezTo>
                  <a:cubicBezTo>
                    <a:pt x="3142393" y="577977"/>
                    <a:pt x="3117914" y="606362"/>
                    <a:pt x="3094387" y="633794"/>
                  </a:cubicBezTo>
                  <a:cubicBezTo>
                    <a:pt x="3057239" y="676942"/>
                    <a:pt x="3018854" y="721614"/>
                    <a:pt x="2993898" y="768382"/>
                  </a:cubicBezTo>
                  <a:cubicBezTo>
                    <a:pt x="2976277" y="801338"/>
                    <a:pt x="2959132" y="835724"/>
                    <a:pt x="2942368" y="869728"/>
                  </a:cubicBezTo>
                  <a:cubicBezTo>
                    <a:pt x="2937129" y="878967"/>
                    <a:pt x="2932367" y="888587"/>
                    <a:pt x="2928080" y="898684"/>
                  </a:cubicBezTo>
                  <a:cubicBezTo>
                    <a:pt x="2893505" y="969169"/>
                    <a:pt x="2857691" y="1041749"/>
                    <a:pt x="2816543" y="1108424"/>
                  </a:cubicBezTo>
                  <a:cubicBezTo>
                    <a:pt x="2801779" y="1132332"/>
                    <a:pt x="2783777" y="1160526"/>
                    <a:pt x="2761869" y="1187863"/>
                  </a:cubicBezTo>
                  <a:cubicBezTo>
                    <a:pt x="2757011" y="1193959"/>
                    <a:pt x="2750725" y="1203484"/>
                    <a:pt x="2744153" y="1213580"/>
                  </a:cubicBezTo>
                  <a:cubicBezTo>
                    <a:pt x="2734532" y="1228154"/>
                    <a:pt x="2723674" y="1244727"/>
                    <a:pt x="2716625" y="1251204"/>
                  </a:cubicBezTo>
                  <a:cubicBezTo>
                    <a:pt x="2663095" y="1299972"/>
                    <a:pt x="2562511" y="1302830"/>
                    <a:pt x="2489740" y="1300258"/>
                  </a:cubicBezTo>
                  <a:cubicBezTo>
                    <a:pt x="2460784" y="1295019"/>
                    <a:pt x="2430971" y="1289876"/>
                    <a:pt x="2399824" y="1287209"/>
                  </a:cubicBezTo>
                  <a:cubicBezTo>
                    <a:pt x="2356961" y="1283494"/>
                    <a:pt x="2315432" y="1289399"/>
                    <a:pt x="2275046" y="1297781"/>
                  </a:cubicBezTo>
                  <a:cubicBezTo>
                    <a:pt x="2242757" y="1298067"/>
                    <a:pt x="2210562" y="1298353"/>
                    <a:pt x="2178844" y="1298829"/>
                  </a:cubicBezTo>
                  <a:cubicBezTo>
                    <a:pt x="2128361" y="1299496"/>
                    <a:pt x="2076069" y="1300163"/>
                    <a:pt x="2024063" y="1300163"/>
                  </a:cubicBezTo>
                  <a:cubicBezTo>
                    <a:pt x="1950529" y="1300163"/>
                    <a:pt x="1886712" y="1293495"/>
                    <a:pt x="1810607" y="1277874"/>
                  </a:cubicBezTo>
                  <a:cubicBezTo>
                    <a:pt x="1761363" y="1267778"/>
                    <a:pt x="1711547" y="1268063"/>
                    <a:pt x="1663351" y="1268444"/>
                  </a:cubicBezTo>
                  <a:cubicBezTo>
                    <a:pt x="1616297" y="1268730"/>
                    <a:pt x="1567720" y="1269016"/>
                    <a:pt x="1521143" y="1259396"/>
                  </a:cubicBezTo>
                  <a:cubicBezTo>
                    <a:pt x="1460373" y="1246823"/>
                    <a:pt x="1399508" y="1229011"/>
                    <a:pt x="1340549" y="1211771"/>
                  </a:cubicBezTo>
                  <a:cubicBezTo>
                    <a:pt x="1291685" y="1197483"/>
                    <a:pt x="1241203" y="1182719"/>
                    <a:pt x="1191292" y="1171099"/>
                  </a:cubicBezTo>
                  <a:cubicBezTo>
                    <a:pt x="1171670" y="1166527"/>
                    <a:pt x="1151763" y="1162526"/>
                    <a:pt x="1130713" y="1158240"/>
                  </a:cubicBezTo>
                  <a:cubicBezTo>
                    <a:pt x="1054703" y="1142905"/>
                    <a:pt x="976122" y="1126998"/>
                    <a:pt x="914972" y="1084898"/>
                  </a:cubicBezTo>
                  <a:cubicBezTo>
                    <a:pt x="873443" y="1056323"/>
                    <a:pt x="843534" y="1017270"/>
                    <a:pt x="814578" y="979361"/>
                  </a:cubicBezTo>
                  <a:cubicBezTo>
                    <a:pt x="784574" y="940213"/>
                    <a:pt x="753618" y="899732"/>
                    <a:pt x="710089" y="871728"/>
                  </a:cubicBezTo>
                  <a:cubicBezTo>
                    <a:pt x="654082" y="835628"/>
                    <a:pt x="593503" y="804672"/>
                    <a:pt x="534924" y="774763"/>
                  </a:cubicBezTo>
                  <a:lnTo>
                    <a:pt x="510349" y="762190"/>
                  </a:lnTo>
                  <a:cubicBezTo>
                    <a:pt x="487680" y="750570"/>
                    <a:pt x="465487" y="737807"/>
                    <a:pt x="444055" y="725424"/>
                  </a:cubicBezTo>
                  <a:cubicBezTo>
                    <a:pt x="401765" y="701040"/>
                    <a:pt x="361855" y="678085"/>
                    <a:pt x="317087" y="662178"/>
                  </a:cubicBezTo>
                  <a:cubicBezTo>
                    <a:pt x="239744" y="634746"/>
                    <a:pt x="235839" y="625507"/>
                    <a:pt x="216980" y="581311"/>
                  </a:cubicBezTo>
                  <a:cubicBezTo>
                    <a:pt x="212503" y="570833"/>
                    <a:pt x="207455" y="558927"/>
                    <a:pt x="200406" y="544354"/>
                  </a:cubicBezTo>
                  <a:cubicBezTo>
                    <a:pt x="189262" y="521113"/>
                    <a:pt x="172498" y="499682"/>
                    <a:pt x="156210" y="479012"/>
                  </a:cubicBezTo>
                  <a:cubicBezTo>
                    <a:pt x="143351" y="462629"/>
                    <a:pt x="130016" y="445580"/>
                    <a:pt x="119348" y="427577"/>
                  </a:cubicBezTo>
                  <a:cubicBezTo>
                    <a:pt x="76486" y="355187"/>
                    <a:pt x="68675" y="300038"/>
                    <a:pt x="68675" y="217646"/>
                  </a:cubicBezTo>
                  <a:lnTo>
                    <a:pt x="61722" y="217646"/>
                  </a:lnTo>
                  <a:cubicBezTo>
                    <a:pt x="61722" y="301371"/>
                    <a:pt x="69628" y="357378"/>
                    <a:pt x="113348" y="431101"/>
                  </a:cubicBezTo>
                  <a:cubicBezTo>
                    <a:pt x="124206" y="449580"/>
                    <a:pt x="137732" y="466725"/>
                    <a:pt x="150685" y="483299"/>
                  </a:cubicBezTo>
                  <a:cubicBezTo>
                    <a:pt x="167450" y="504635"/>
                    <a:pt x="183261" y="524732"/>
                    <a:pt x="194024" y="547307"/>
                  </a:cubicBezTo>
                  <a:cubicBezTo>
                    <a:pt x="200978" y="561785"/>
                    <a:pt x="206026" y="573596"/>
                    <a:pt x="210503" y="584073"/>
                  </a:cubicBezTo>
                  <a:cubicBezTo>
                    <a:pt x="229838" y="629507"/>
                    <a:pt x="234506" y="640271"/>
                    <a:pt x="314706" y="668750"/>
                  </a:cubicBezTo>
                  <a:cubicBezTo>
                    <a:pt x="358902" y="684467"/>
                    <a:pt x="398526" y="707231"/>
                    <a:pt x="440531" y="731425"/>
                  </a:cubicBezTo>
                  <a:cubicBezTo>
                    <a:pt x="461963" y="743807"/>
                    <a:pt x="484251" y="756571"/>
                    <a:pt x="507111" y="768287"/>
                  </a:cubicBezTo>
                  <a:lnTo>
                    <a:pt x="531686" y="780860"/>
                  </a:lnTo>
                  <a:cubicBezTo>
                    <a:pt x="590074" y="810768"/>
                    <a:pt x="650558" y="841629"/>
                    <a:pt x="706279" y="877538"/>
                  </a:cubicBezTo>
                  <a:cubicBezTo>
                    <a:pt x="748760" y="904970"/>
                    <a:pt x="778097" y="943165"/>
                    <a:pt x="809054" y="983552"/>
                  </a:cubicBezTo>
                  <a:cubicBezTo>
                    <a:pt x="838391" y="1021842"/>
                    <a:pt x="868680" y="1061371"/>
                    <a:pt x="911066" y="1090517"/>
                  </a:cubicBezTo>
                  <a:cubicBezTo>
                    <a:pt x="973455" y="1133380"/>
                    <a:pt x="1052703" y="1149477"/>
                    <a:pt x="1129379" y="1164908"/>
                  </a:cubicBezTo>
                  <a:cubicBezTo>
                    <a:pt x="1150429" y="1169194"/>
                    <a:pt x="1170242" y="1173194"/>
                    <a:pt x="1189768" y="1177766"/>
                  </a:cubicBezTo>
                  <a:cubicBezTo>
                    <a:pt x="1239488" y="1189387"/>
                    <a:pt x="1289875" y="1204055"/>
                    <a:pt x="1338644" y="1218343"/>
                  </a:cubicBezTo>
                  <a:cubicBezTo>
                    <a:pt x="1397699" y="1235583"/>
                    <a:pt x="1458754" y="1253395"/>
                    <a:pt x="1519714" y="1266063"/>
                  </a:cubicBezTo>
                  <a:cubicBezTo>
                    <a:pt x="1566958" y="1275874"/>
                    <a:pt x="1615916" y="1275588"/>
                    <a:pt x="1663351" y="1275207"/>
                  </a:cubicBezTo>
                  <a:cubicBezTo>
                    <a:pt x="1711262" y="1274921"/>
                    <a:pt x="1760696" y="1274636"/>
                    <a:pt x="1809179" y="1284542"/>
                  </a:cubicBezTo>
                  <a:cubicBezTo>
                    <a:pt x="1885760" y="1300258"/>
                    <a:pt x="1950053" y="1306925"/>
                    <a:pt x="2023967" y="1306925"/>
                  </a:cubicBezTo>
                  <a:cubicBezTo>
                    <a:pt x="2076069" y="1306925"/>
                    <a:pt x="2128361" y="1306259"/>
                    <a:pt x="2178844" y="1305592"/>
                  </a:cubicBezTo>
                  <a:cubicBezTo>
                    <a:pt x="2199799" y="1305306"/>
                    <a:pt x="2221040" y="1305020"/>
                    <a:pt x="2242280" y="1304830"/>
                  </a:cubicBezTo>
                  <a:cubicBezTo>
                    <a:pt x="2237804" y="1305878"/>
                    <a:pt x="2233327" y="1306925"/>
                    <a:pt x="2228850" y="1307878"/>
                  </a:cubicBezTo>
                  <a:cubicBezTo>
                    <a:pt x="2208276" y="1312640"/>
                    <a:pt x="2186940" y="1317593"/>
                    <a:pt x="2165795" y="1321499"/>
                  </a:cubicBezTo>
                  <a:cubicBezTo>
                    <a:pt x="2098929" y="1333881"/>
                    <a:pt x="2034254" y="1336358"/>
                    <a:pt x="1965770" y="1339025"/>
                  </a:cubicBezTo>
                  <a:cubicBezTo>
                    <a:pt x="1949672" y="1339691"/>
                    <a:pt x="1933480" y="1340263"/>
                    <a:pt x="1917097" y="1341025"/>
                  </a:cubicBezTo>
                  <a:cubicBezTo>
                    <a:pt x="1820704" y="1345502"/>
                    <a:pt x="1735265" y="1333119"/>
                    <a:pt x="1628775" y="1311688"/>
                  </a:cubicBezTo>
                  <a:cubicBezTo>
                    <a:pt x="1551527" y="1296162"/>
                    <a:pt x="1472851" y="1284923"/>
                    <a:pt x="1396841" y="1274064"/>
                  </a:cubicBezTo>
                  <a:cubicBezTo>
                    <a:pt x="1304639" y="1260920"/>
                    <a:pt x="1209199" y="1247204"/>
                    <a:pt x="1116616" y="1225868"/>
                  </a:cubicBezTo>
                  <a:cubicBezTo>
                    <a:pt x="983837" y="1195197"/>
                    <a:pt x="930307" y="1175861"/>
                    <a:pt x="850868" y="1078992"/>
                  </a:cubicBezTo>
                  <a:cubicBezTo>
                    <a:pt x="811530" y="1031081"/>
                    <a:pt x="778478" y="992696"/>
                    <a:pt x="743807" y="954596"/>
                  </a:cubicBezTo>
                  <a:cubicBezTo>
                    <a:pt x="661226" y="864013"/>
                    <a:pt x="523780" y="801529"/>
                    <a:pt x="401479" y="750094"/>
                  </a:cubicBezTo>
                  <a:cubicBezTo>
                    <a:pt x="386525" y="743807"/>
                    <a:pt x="372142" y="737997"/>
                    <a:pt x="358235" y="732377"/>
                  </a:cubicBezTo>
                  <a:cubicBezTo>
                    <a:pt x="289655" y="704755"/>
                    <a:pt x="230410" y="680942"/>
                    <a:pt x="171164" y="623030"/>
                  </a:cubicBezTo>
                  <a:cubicBezTo>
                    <a:pt x="125349" y="578263"/>
                    <a:pt x="106204" y="534162"/>
                    <a:pt x="82010" y="478346"/>
                  </a:cubicBezTo>
                  <a:cubicBezTo>
                    <a:pt x="79248" y="471964"/>
                    <a:pt x="76390" y="465487"/>
                    <a:pt x="73533" y="458819"/>
                  </a:cubicBezTo>
                  <a:cubicBezTo>
                    <a:pt x="55340" y="417290"/>
                    <a:pt x="53435" y="367856"/>
                    <a:pt x="51626" y="320040"/>
                  </a:cubicBezTo>
                  <a:cubicBezTo>
                    <a:pt x="49244" y="256032"/>
                    <a:pt x="46768" y="189929"/>
                    <a:pt x="5239" y="141351"/>
                  </a:cubicBezTo>
                  <a:lnTo>
                    <a:pt x="0" y="145828"/>
                  </a:lnTo>
                  <a:cubicBezTo>
                    <a:pt x="40005" y="192500"/>
                    <a:pt x="42291" y="254508"/>
                    <a:pt x="44767" y="320231"/>
                  </a:cubicBezTo>
                  <a:cubicBezTo>
                    <a:pt x="46577" y="368713"/>
                    <a:pt x="48482" y="418910"/>
                    <a:pt x="67246" y="461582"/>
                  </a:cubicBezTo>
                  <a:cubicBezTo>
                    <a:pt x="70199" y="468249"/>
                    <a:pt x="72962" y="474726"/>
                    <a:pt x="75724" y="481108"/>
                  </a:cubicBezTo>
                  <a:cubicBezTo>
                    <a:pt x="100203" y="537591"/>
                    <a:pt x="119634" y="582263"/>
                    <a:pt x="166402" y="627983"/>
                  </a:cubicBezTo>
                  <a:cubicBezTo>
                    <a:pt x="226600" y="686848"/>
                    <a:pt x="286417" y="710946"/>
                    <a:pt x="355663" y="738759"/>
                  </a:cubicBezTo>
                  <a:cubicBezTo>
                    <a:pt x="369570" y="744379"/>
                    <a:pt x="383953" y="750094"/>
                    <a:pt x="398812" y="756380"/>
                  </a:cubicBezTo>
                  <a:cubicBezTo>
                    <a:pt x="520446" y="807530"/>
                    <a:pt x="657035" y="869633"/>
                    <a:pt x="738664" y="959168"/>
                  </a:cubicBezTo>
                  <a:cubicBezTo>
                    <a:pt x="773335" y="997172"/>
                    <a:pt x="806196" y="1035463"/>
                    <a:pt x="845439" y="1083278"/>
                  </a:cubicBezTo>
                  <a:cubicBezTo>
                    <a:pt x="925925" y="1181386"/>
                    <a:pt x="983266" y="1202150"/>
                    <a:pt x="1114996" y="1232535"/>
                  </a:cubicBezTo>
                  <a:cubicBezTo>
                    <a:pt x="1207865" y="1253966"/>
                    <a:pt x="1303401" y="1267587"/>
                    <a:pt x="1395794" y="1280827"/>
                  </a:cubicBezTo>
                  <a:cubicBezTo>
                    <a:pt x="1471708" y="1291685"/>
                    <a:pt x="1550289" y="1302925"/>
                    <a:pt x="1627346" y="1318451"/>
                  </a:cubicBezTo>
                  <a:cubicBezTo>
                    <a:pt x="1719644" y="1337024"/>
                    <a:pt x="1796129" y="1348835"/>
                    <a:pt x="1877759" y="1348835"/>
                  </a:cubicBezTo>
                  <a:cubicBezTo>
                    <a:pt x="1890808" y="1348835"/>
                    <a:pt x="1903952" y="1348550"/>
                    <a:pt x="1917383" y="1347883"/>
                  </a:cubicBezTo>
                  <a:cubicBezTo>
                    <a:pt x="1933670" y="1347121"/>
                    <a:pt x="1949958" y="1346454"/>
                    <a:pt x="1965960" y="1345883"/>
                  </a:cubicBezTo>
                  <a:cubicBezTo>
                    <a:pt x="2034731" y="1343216"/>
                    <a:pt x="2099596" y="1340739"/>
                    <a:pt x="2166938" y="1328261"/>
                  </a:cubicBezTo>
                  <a:cubicBezTo>
                    <a:pt x="2188178" y="1324356"/>
                    <a:pt x="2209610" y="1319403"/>
                    <a:pt x="2230279" y="1314545"/>
                  </a:cubicBezTo>
                  <a:cubicBezTo>
                    <a:pt x="2245233" y="1311116"/>
                    <a:pt x="2260283" y="1307592"/>
                    <a:pt x="2275523" y="1304449"/>
                  </a:cubicBezTo>
                  <a:cubicBezTo>
                    <a:pt x="2344674" y="1303877"/>
                    <a:pt x="2414683" y="1304068"/>
                    <a:pt x="2484882" y="1306830"/>
                  </a:cubicBezTo>
                  <a:cubicBezTo>
                    <a:pt x="2486120" y="1306830"/>
                    <a:pt x="2487454" y="1306830"/>
                    <a:pt x="2488787" y="1306925"/>
                  </a:cubicBezTo>
                  <a:cubicBezTo>
                    <a:pt x="2491359" y="1307402"/>
                    <a:pt x="2493931" y="1307878"/>
                    <a:pt x="2496503" y="1308259"/>
                  </a:cubicBezTo>
                  <a:cubicBezTo>
                    <a:pt x="2596420" y="1326356"/>
                    <a:pt x="2690813" y="1343406"/>
                    <a:pt x="2788444" y="1250061"/>
                  </a:cubicBezTo>
                  <a:cubicBezTo>
                    <a:pt x="2826448" y="1213676"/>
                    <a:pt x="2873216" y="1135571"/>
                    <a:pt x="2898267" y="1093565"/>
                  </a:cubicBezTo>
                  <a:cubicBezTo>
                    <a:pt x="2917793" y="1060990"/>
                    <a:pt x="2917984" y="1027271"/>
                    <a:pt x="2918174" y="994696"/>
                  </a:cubicBezTo>
                  <a:cubicBezTo>
                    <a:pt x="2918365" y="970883"/>
                    <a:pt x="2918460" y="946309"/>
                    <a:pt x="2926271" y="922592"/>
                  </a:cubicBezTo>
                  <a:cubicBezTo>
                    <a:pt x="2928652" y="915257"/>
                    <a:pt x="2931414" y="908304"/>
                    <a:pt x="2934367" y="901446"/>
                  </a:cubicBezTo>
                  <a:cubicBezTo>
                    <a:pt x="2934843" y="900398"/>
                    <a:pt x="2935319" y="899446"/>
                    <a:pt x="2935891" y="898398"/>
                  </a:cubicBezTo>
                  <a:cubicBezTo>
                    <a:pt x="2939987" y="890016"/>
                    <a:pt x="2944178" y="881634"/>
                    <a:pt x="2948273" y="873157"/>
                  </a:cubicBezTo>
                  <a:cubicBezTo>
                    <a:pt x="2980849" y="815531"/>
                    <a:pt x="3031046" y="772859"/>
                    <a:pt x="3079909" y="731425"/>
                  </a:cubicBezTo>
                  <a:cubicBezTo>
                    <a:pt x="3133535" y="686086"/>
                    <a:pt x="3188970" y="639128"/>
                    <a:pt x="3221927" y="572453"/>
                  </a:cubicBezTo>
                  <a:cubicBezTo>
                    <a:pt x="3231737" y="552641"/>
                    <a:pt x="3243263" y="532067"/>
                    <a:pt x="3255550" y="510254"/>
                  </a:cubicBezTo>
                  <a:cubicBezTo>
                    <a:pt x="3286411" y="455200"/>
                    <a:pt x="3318320" y="398336"/>
                    <a:pt x="3328606" y="343376"/>
                  </a:cubicBezTo>
                  <a:cubicBezTo>
                    <a:pt x="3334988" y="309563"/>
                    <a:pt x="3332702" y="271367"/>
                    <a:pt x="3330607" y="234506"/>
                  </a:cubicBezTo>
                  <a:cubicBezTo>
                    <a:pt x="3329559" y="216599"/>
                    <a:pt x="3328606" y="199644"/>
                    <a:pt x="3328511" y="183452"/>
                  </a:cubicBezTo>
                  <a:cubicBezTo>
                    <a:pt x="3328511" y="165544"/>
                    <a:pt x="3330512" y="145542"/>
                    <a:pt x="3332798" y="124397"/>
                  </a:cubicBezTo>
                  <a:cubicBezTo>
                    <a:pt x="3337370" y="80296"/>
                    <a:pt x="3342227" y="34671"/>
                    <a:pt x="3328321" y="0"/>
                  </a:cubicBezTo>
                  <a:close/>
                  <a:moveTo>
                    <a:pt x="2315528" y="1297210"/>
                  </a:moveTo>
                  <a:cubicBezTo>
                    <a:pt x="2342960" y="1293209"/>
                    <a:pt x="2370868" y="1291304"/>
                    <a:pt x="2399252" y="1293781"/>
                  </a:cubicBezTo>
                  <a:cubicBezTo>
                    <a:pt x="2412683" y="1294924"/>
                    <a:pt x="2425922" y="1296638"/>
                    <a:pt x="2438972" y="1298543"/>
                  </a:cubicBezTo>
                  <a:cubicBezTo>
                    <a:pt x="2397633" y="1297496"/>
                    <a:pt x="2356485" y="1297114"/>
                    <a:pt x="2315623" y="1297210"/>
                  </a:cubicBezTo>
                  <a:close/>
                  <a:moveTo>
                    <a:pt x="2911412" y="994601"/>
                  </a:moveTo>
                  <a:cubicBezTo>
                    <a:pt x="2911221" y="1027748"/>
                    <a:pt x="2911031" y="1058990"/>
                    <a:pt x="2892552" y="1089946"/>
                  </a:cubicBezTo>
                  <a:cubicBezTo>
                    <a:pt x="2867597" y="1131665"/>
                    <a:pt x="2821210" y="1209199"/>
                    <a:pt x="2783872" y="1245013"/>
                  </a:cubicBezTo>
                  <a:cubicBezTo>
                    <a:pt x="2699671" y="1325594"/>
                    <a:pt x="2620613" y="1322165"/>
                    <a:pt x="2532412" y="1307497"/>
                  </a:cubicBezTo>
                  <a:cubicBezTo>
                    <a:pt x="2599373" y="1306830"/>
                    <a:pt x="2676049" y="1297305"/>
                    <a:pt x="2721293" y="1256062"/>
                  </a:cubicBezTo>
                  <a:cubicBezTo>
                    <a:pt x="2729008" y="1249013"/>
                    <a:pt x="2739676" y="1232821"/>
                    <a:pt x="2749963" y="1217200"/>
                  </a:cubicBezTo>
                  <a:cubicBezTo>
                    <a:pt x="2756535" y="1207199"/>
                    <a:pt x="2762726" y="1197864"/>
                    <a:pt x="2767298" y="1192054"/>
                  </a:cubicBezTo>
                  <a:cubicBezTo>
                    <a:pt x="2789396" y="1164431"/>
                    <a:pt x="2807589" y="1136047"/>
                    <a:pt x="2822448" y="1111949"/>
                  </a:cubicBezTo>
                  <a:cubicBezTo>
                    <a:pt x="2855976" y="1057561"/>
                    <a:pt x="2885980" y="999173"/>
                    <a:pt x="2914745" y="941356"/>
                  </a:cubicBezTo>
                  <a:cubicBezTo>
                    <a:pt x="2911697" y="959263"/>
                    <a:pt x="2911507" y="977265"/>
                    <a:pt x="2911412" y="9946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 rot="-3736220">
              <a:off x="1634523" y="3944884"/>
              <a:ext cx="2530282" cy="2061736"/>
            </a:xfrm>
            <a:custGeom>
              <a:avLst/>
              <a:gdLst/>
              <a:ahLst/>
              <a:cxnLst/>
              <a:rect l="l" t="t" r="r" b="b"/>
              <a:pathLst>
                <a:path w="2190402" h="1784794" extrusionOk="0">
                  <a:moveTo>
                    <a:pt x="2163413" y="1102519"/>
                  </a:moveTo>
                  <a:cubicBezTo>
                    <a:pt x="2161413" y="1088993"/>
                    <a:pt x="2159508" y="1076515"/>
                    <a:pt x="2157889" y="1065371"/>
                  </a:cubicBezTo>
                  <a:cubicBezTo>
                    <a:pt x="2128266" y="856393"/>
                    <a:pt x="1894332" y="758190"/>
                    <a:pt x="1739551" y="693230"/>
                  </a:cubicBezTo>
                  <a:cubicBezTo>
                    <a:pt x="1649635" y="655511"/>
                    <a:pt x="1554861" y="632365"/>
                    <a:pt x="1463231" y="610076"/>
                  </a:cubicBezTo>
                  <a:cubicBezTo>
                    <a:pt x="1292543" y="568452"/>
                    <a:pt x="1131284" y="529209"/>
                    <a:pt x="1001363" y="403193"/>
                  </a:cubicBezTo>
                  <a:cubicBezTo>
                    <a:pt x="963930" y="366903"/>
                    <a:pt x="928021" y="326707"/>
                    <a:pt x="890016" y="284131"/>
                  </a:cubicBezTo>
                  <a:cubicBezTo>
                    <a:pt x="820579" y="206407"/>
                    <a:pt x="748760" y="126016"/>
                    <a:pt x="667893" y="72485"/>
                  </a:cubicBezTo>
                  <a:cubicBezTo>
                    <a:pt x="565309" y="4667"/>
                    <a:pt x="449675" y="8382"/>
                    <a:pt x="337661" y="11906"/>
                  </a:cubicBezTo>
                  <a:cubicBezTo>
                    <a:pt x="265843" y="14192"/>
                    <a:pt x="191738" y="16573"/>
                    <a:pt x="121825" y="0"/>
                  </a:cubicBezTo>
                  <a:lnTo>
                    <a:pt x="120205" y="6953"/>
                  </a:lnTo>
                  <a:cubicBezTo>
                    <a:pt x="190976" y="23717"/>
                    <a:pt x="265747" y="21336"/>
                    <a:pt x="337947" y="19050"/>
                  </a:cubicBezTo>
                  <a:cubicBezTo>
                    <a:pt x="448723" y="15526"/>
                    <a:pt x="563309" y="11811"/>
                    <a:pt x="663988" y="78391"/>
                  </a:cubicBezTo>
                  <a:cubicBezTo>
                    <a:pt x="744093" y="131350"/>
                    <a:pt x="815626" y="211455"/>
                    <a:pt x="884682" y="288798"/>
                  </a:cubicBezTo>
                  <a:cubicBezTo>
                    <a:pt x="922782" y="331470"/>
                    <a:pt x="958882" y="371856"/>
                    <a:pt x="996410" y="408241"/>
                  </a:cubicBezTo>
                  <a:cubicBezTo>
                    <a:pt x="1127760" y="535496"/>
                    <a:pt x="1289876" y="575024"/>
                    <a:pt x="1461611" y="616839"/>
                  </a:cubicBezTo>
                  <a:cubicBezTo>
                    <a:pt x="1552956" y="639128"/>
                    <a:pt x="1647539" y="662178"/>
                    <a:pt x="1736884" y="699611"/>
                  </a:cubicBezTo>
                  <a:cubicBezTo>
                    <a:pt x="1890141" y="763905"/>
                    <a:pt x="2121789" y="861155"/>
                    <a:pt x="2150840" y="1066133"/>
                  </a:cubicBezTo>
                  <a:cubicBezTo>
                    <a:pt x="2152460" y="1077278"/>
                    <a:pt x="2154269" y="1089755"/>
                    <a:pt x="2156365" y="1103281"/>
                  </a:cubicBezTo>
                  <a:cubicBezTo>
                    <a:pt x="2174748" y="1226058"/>
                    <a:pt x="2205514" y="1431131"/>
                    <a:pt x="2156079" y="1530192"/>
                  </a:cubicBezTo>
                  <a:cubicBezTo>
                    <a:pt x="2041112" y="1543050"/>
                    <a:pt x="1931860" y="1531906"/>
                    <a:pt x="1816322" y="1520094"/>
                  </a:cubicBezTo>
                  <a:cubicBezTo>
                    <a:pt x="1779365" y="1516285"/>
                    <a:pt x="1741170" y="1512379"/>
                    <a:pt x="1703165" y="1509427"/>
                  </a:cubicBezTo>
                  <a:cubicBezTo>
                    <a:pt x="1596866" y="1501044"/>
                    <a:pt x="1488186" y="1502759"/>
                    <a:pt x="1383125" y="1504474"/>
                  </a:cubicBezTo>
                  <a:cubicBezTo>
                    <a:pt x="1296257" y="1505807"/>
                    <a:pt x="1206532" y="1507236"/>
                    <a:pt x="1118521" y="1502950"/>
                  </a:cubicBezTo>
                  <a:cubicBezTo>
                    <a:pt x="978789" y="1496092"/>
                    <a:pt x="856298" y="1535049"/>
                    <a:pt x="726567" y="1576197"/>
                  </a:cubicBezTo>
                  <a:cubicBezTo>
                    <a:pt x="676370" y="1592104"/>
                    <a:pt x="624840" y="1608487"/>
                    <a:pt x="572072" y="1621917"/>
                  </a:cubicBezTo>
                  <a:cubicBezTo>
                    <a:pt x="620459" y="1597533"/>
                    <a:pt x="670560" y="1573816"/>
                    <a:pt x="725329" y="1560195"/>
                  </a:cubicBezTo>
                  <a:lnTo>
                    <a:pt x="766001" y="1550003"/>
                  </a:lnTo>
                  <a:cubicBezTo>
                    <a:pt x="960025" y="1501426"/>
                    <a:pt x="1179957" y="1446371"/>
                    <a:pt x="1382363" y="1438942"/>
                  </a:cubicBezTo>
                  <a:cubicBezTo>
                    <a:pt x="1554099" y="1432655"/>
                    <a:pt x="1714691" y="1448848"/>
                    <a:pt x="1884712" y="1465993"/>
                  </a:cubicBezTo>
                  <a:lnTo>
                    <a:pt x="1895475" y="1467041"/>
                  </a:lnTo>
                  <a:cubicBezTo>
                    <a:pt x="1920716" y="1469612"/>
                    <a:pt x="1948053" y="1485043"/>
                    <a:pt x="1974437" y="1499902"/>
                  </a:cubicBezTo>
                  <a:cubicBezTo>
                    <a:pt x="2014442" y="1522476"/>
                    <a:pt x="2052256" y="1543812"/>
                    <a:pt x="2082927" y="1522952"/>
                  </a:cubicBezTo>
                  <a:cubicBezTo>
                    <a:pt x="2110264" y="1504379"/>
                    <a:pt x="2112931" y="1441609"/>
                    <a:pt x="2114169" y="1414177"/>
                  </a:cubicBezTo>
                  <a:cubicBezTo>
                    <a:pt x="2116455" y="1359694"/>
                    <a:pt x="2107978" y="1304544"/>
                    <a:pt x="2099786" y="1251204"/>
                  </a:cubicBezTo>
                  <a:cubicBezTo>
                    <a:pt x="2094929" y="1219867"/>
                    <a:pt x="2089976" y="1187482"/>
                    <a:pt x="2087309" y="1155668"/>
                  </a:cubicBezTo>
                  <a:cubicBezTo>
                    <a:pt x="2085404" y="1133475"/>
                    <a:pt x="2086356" y="1109567"/>
                    <a:pt x="2087213" y="1086422"/>
                  </a:cubicBezTo>
                  <a:cubicBezTo>
                    <a:pt x="2088928" y="1040511"/>
                    <a:pt x="2090642" y="993077"/>
                    <a:pt x="2071592" y="953833"/>
                  </a:cubicBezTo>
                  <a:cubicBezTo>
                    <a:pt x="2029777" y="867728"/>
                    <a:pt x="1930146" y="823817"/>
                    <a:pt x="1842326" y="785050"/>
                  </a:cubicBezTo>
                  <a:cubicBezTo>
                    <a:pt x="1804511" y="768382"/>
                    <a:pt x="1768888" y="752665"/>
                    <a:pt x="1738789" y="734473"/>
                  </a:cubicBezTo>
                  <a:cubicBezTo>
                    <a:pt x="1668589" y="692182"/>
                    <a:pt x="1627537" y="684466"/>
                    <a:pt x="1553051" y="670655"/>
                  </a:cubicBezTo>
                  <a:cubicBezTo>
                    <a:pt x="1542002" y="668560"/>
                    <a:pt x="1530287" y="666464"/>
                    <a:pt x="1517714" y="663988"/>
                  </a:cubicBezTo>
                  <a:cubicBezTo>
                    <a:pt x="1455706" y="651986"/>
                    <a:pt x="1396079" y="629031"/>
                    <a:pt x="1338358" y="606933"/>
                  </a:cubicBezTo>
                  <a:cubicBezTo>
                    <a:pt x="1298543" y="591598"/>
                    <a:pt x="1257300" y="575786"/>
                    <a:pt x="1215485" y="563594"/>
                  </a:cubicBezTo>
                  <a:cubicBezTo>
                    <a:pt x="1204341" y="560356"/>
                    <a:pt x="1193483" y="557403"/>
                    <a:pt x="1183005" y="554546"/>
                  </a:cubicBezTo>
                  <a:cubicBezTo>
                    <a:pt x="1127665" y="539496"/>
                    <a:pt x="1079849" y="526447"/>
                    <a:pt x="1032986" y="479584"/>
                  </a:cubicBezTo>
                  <a:cubicBezTo>
                    <a:pt x="1008031" y="454533"/>
                    <a:pt x="985076" y="427196"/>
                    <a:pt x="962882" y="400717"/>
                  </a:cubicBezTo>
                  <a:cubicBezTo>
                    <a:pt x="933926" y="366141"/>
                    <a:pt x="904018" y="330422"/>
                    <a:pt x="868871" y="299180"/>
                  </a:cubicBezTo>
                  <a:cubicBezTo>
                    <a:pt x="816769" y="252794"/>
                    <a:pt x="767239" y="201739"/>
                    <a:pt x="708374" y="133540"/>
                  </a:cubicBezTo>
                  <a:cubicBezTo>
                    <a:pt x="704755" y="129349"/>
                    <a:pt x="701135" y="124492"/>
                    <a:pt x="697230" y="119348"/>
                  </a:cubicBezTo>
                  <a:cubicBezTo>
                    <a:pt x="685133" y="103156"/>
                    <a:pt x="671417" y="84868"/>
                    <a:pt x="650843" y="75533"/>
                  </a:cubicBezTo>
                  <a:cubicBezTo>
                    <a:pt x="621601" y="62198"/>
                    <a:pt x="586454" y="62770"/>
                    <a:pt x="552450" y="63246"/>
                  </a:cubicBezTo>
                  <a:cubicBezTo>
                    <a:pt x="539782" y="63437"/>
                    <a:pt x="527876" y="63627"/>
                    <a:pt x="516350" y="63055"/>
                  </a:cubicBezTo>
                  <a:cubicBezTo>
                    <a:pt x="487585" y="61722"/>
                    <a:pt x="458819" y="60198"/>
                    <a:pt x="430149" y="58769"/>
                  </a:cubicBezTo>
                  <a:cubicBezTo>
                    <a:pt x="336423" y="53912"/>
                    <a:pt x="239459" y="48958"/>
                    <a:pt x="142685" y="48958"/>
                  </a:cubicBezTo>
                  <a:lnTo>
                    <a:pt x="142303" y="48958"/>
                  </a:lnTo>
                  <a:lnTo>
                    <a:pt x="142303" y="56102"/>
                  </a:lnTo>
                  <a:lnTo>
                    <a:pt x="142685" y="56102"/>
                  </a:lnTo>
                  <a:cubicBezTo>
                    <a:pt x="239268" y="56102"/>
                    <a:pt x="336137" y="61055"/>
                    <a:pt x="429863" y="65913"/>
                  </a:cubicBezTo>
                  <a:cubicBezTo>
                    <a:pt x="458534" y="67437"/>
                    <a:pt x="487299" y="68866"/>
                    <a:pt x="516065" y="70199"/>
                  </a:cubicBezTo>
                  <a:cubicBezTo>
                    <a:pt x="527780" y="70771"/>
                    <a:pt x="539782" y="70580"/>
                    <a:pt x="552640" y="70390"/>
                  </a:cubicBezTo>
                  <a:cubicBezTo>
                    <a:pt x="585788" y="69913"/>
                    <a:pt x="620078" y="69437"/>
                    <a:pt x="647986" y="82105"/>
                  </a:cubicBezTo>
                  <a:cubicBezTo>
                    <a:pt x="666845" y="90678"/>
                    <a:pt x="679990" y="108204"/>
                    <a:pt x="691610" y="123730"/>
                  </a:cubicBezTo>
                  <a:cubicBezTo>
                    <a:pt x="695611" y="129064"/>
                    <a:pt x="699326" y="134017"/>
                    <a:pt x="703040" y="138303"/>
                  </a:cubicBezTo>
                  <a:cubicBezTo>
                    <a:pt x="762190" y="206788"/>
                    <a:pt x="811911" y="258032"/>
                    <a:pt x="864203" y="304609"/>
                  </a:cubicBezTo>
                  <a:cubicBezTo>
                    <a:pt x="898970" y="335566"/>
                    <a:pt x="928688" y="371094"/>
                    <a:pt x="957548" y="405384"/>
                  </a:cubicBezTo>
                  <a:cubicBezTo>
                    <a:pt x="979837" y="431959"/>
                    <a:pt x="1002887" y="459486"/>
                    <a:pt x="1028033" y="484727"/>
                  </a:cubicBezTo>
                  <a:cubicBezTo>
                    <a:pt x="1076230" y="532924"/>
                    <a:pt x="1124902" y="546259"/>
                    <a:pt x="1181195" y="561594"/>
                  </a:cubicBezTo>
                  <a:cubicBezTo>
                    <a:pt x="1191673" y="564452"/>
                    <a:pt x="1202341" y="567404"/>
                    <a:pt x="1213485" y="570643"/>
                  </a:cubicBezTo>
                  <a:cubicBezTo>
                    <a:pt x="1255014" y="582739"/>
                    <a:pt x="1296067" y="598551"/>
                    <a:pt x="1335786" y="613791"/>
                  </a:cubicBezTo>
                  <a:cubicBezTo>
                    <a:pt x="1393793" y="636080"/>
                    <a:pt x="1453706" y="659130"/>
                    <a:pt x="1516380" y="671227"/>
                  </a:cubicBezTo>
                  <a:cubicBezTo>
                    <a:pt x="1529048" y="673703"/>
                    <a:pt x="1540764" y="675894"/>
                    <a:pt x="1551813" y="677894"/>
                  </a:cubicBezTo>
                  <a:cubicBezTo>
                    <a:pt x="1625537" y="691610"/>
                    <a:pt x="1666113" y="699135"/>
                    <a:pt x="1735169" y="740855"/>
                  </a:cubicBezTo>
                  <a:cubicBezTo>
                    <a:pt x="1765649" y="759238"/>
                    <a:pt x="1801463" y="775049"/>
                    <a:pt x="1839468" y="791813"/>
                  </a:cubicBezTo>
                  <a:cubicBezTo>
                    <a:pt x="1930432" y="831913"/>
                    <a:pt x="2024539" y="873442"/>
                    <a:pt x="2065210" y="957167"/>
                  </a:cubicBezTo>
                  <a:cubicBezTo>
                    <a:pt x="2083499" y="994791"/>
                    <a:pt x="2081784" y="1041368"/>
                    <a:pt x="2080070" y="1086326"/>
                  </a:cubicBezTo>
                  <a:cubicBezTo>
                    <a:pt x="2079212" y="1109663"/>
                    <a:pt x="2078355" y="1133761"/>
                    <a:pt x="2080260" y="1156430"/>
                  </a:cubicBezTo>
                  <a:cubicBezTo>
                    <a:pt x="2082927" y="1188434"/>
                    <a:pt x="2087975" y="1220914"/>
                    <a:pt x="2092833" y="1252442"/>
                  </a:cubicBezTo>
                  <a:cubicBezTo>
                    <a:pt x="2100929" y="1305401"/>
                    <a:pt x="2109407" y="1360265"/>
                    <a:pt x="2107120" y="1414653"/>
                  </a:cubicBezTo>
                  <a:cubicBezTo>
                    <a:pt x="2105978" y="1440370"/>
                    <a:pt x="2103501" y="1500759"/>
                    <a:pt x="2079117" y="1517237"/>
                  </a:cubicBezTo>
                  <a:cubicBezTo>
                    <a:pt x="2052066" y="1535526"/>
                    <a:pt x="2016157" y="1515332"/>
                    <a:pt x="1978152" y="1493901"/>
                  </a:cubicBezTo>
                  <a:cubicBezTo>
                    <a:pt x="1951101" y="1478661"/>
                    <a:pt x="1923098" y="1462850"/>
                    <a:pt x="1896427" y="1460087"/>
                  </a:cubicBezTo>
                  <a:lnTo>
                    <a:pt x="1885664" y="1459039"/>
                  </a:lnTo>
                  <a:cubicBezTo>
                    <a:pt x="1715357" y="1441799"/>
                    <a:pt x="1554575" y="1425607"/>
                    <a:pt x="1382363" y="1431893"/>
                  </a:cubicBezTo>
                  <a:cubicBezTo>
                    <a:pt x="1179195" y="1439323"/>
                    <a:pt x="958882" y="1494473"/>
                    <a:pt x="764476" y="1543145"/>
                  </a:cubicBezTo>
                  <a:lnTo>
                    <a:pt x="723805" y="1553337"/>
                  </a:lnTo>
                  <a:cubicBezTo>
                    <a:pt x="660273" y="1569148"/>
                    <a:pt x="603123" y="1598295"/>
                    <a:pt x="547878" y="1626394"/>
                  </a:cubicBezTo>
                  <a:cubicBezTo>
                    <a:pt x="545878" y="1627441"/>
                    <a:pt x="543878" y="1628394"/>
                    <a:pt x="541973" y="1629442"/>
                  </a:cubicBezTo>
                  <a:cubicBezTo>
                    <a:pt x="533305" y="1631442"/>
                    <a:pt x="524637" y="1633347"/>
                    <a:pt x="515969" y="1635157"/>
                  </a:cubicBezTo>
                  <a:cubicBezTo>
                    <a:pt x="466058" y="1645444"/>
                    <a:pt x="414338" y="1652492"/>
                    <a:pt x="364331" y="1659255"/>
                  </a:cubicBezTo>
                  <a:cubicBezTo>
                    <a:pt x="322993" y="1664875"/>
                    <a:pt x="280321" y="1670685"/>
                    <a:pt x="238792" y="1678305"/>
                  </a:cubicBezTo>
                  <a:cubicBezTo>
                    <a:pt x="221933" y="1681448"/>
                    <a:pt x="204406" y="1685544"/>
                    <a:pt x="187452" y="1689545"/>
                  </a:cubicBezTo>
                  <a:cubicBezTo>
                    <a:pt x="125539" y="1704118"/>
                    <a:pt x="61531" y="1719167"/>
                    <a:pt x="2857" y="1693259"/>
                  </a:cubicBezTo>
                  <a:lnTo>
                    <a:pt x="0" y="1699832"/>
                  </a:lnTo>
                  <a:cubicBezTo>
                    <a:pt x="24289" y="1710594"/>
                    <a:pt x="49244" y="1714595"/>
                    <a:pt x="74581" y="1714595"/>
                  </a:cubicBezTo>
                  <a:cubicBezTo>
                    <a:pt x="112586" y="1714595"/>
                    <a:pt x="151257" y="1705547"/>
                    <a:pt x="189166" y="1696593"/>
                  </a:cubicBezTo>
                  <a:cubicBezTo>
                    <a:pt x="206026" y="1692593"/>
                    <a:pt x="223552" y="1688497"/>
                    <a:pt x="240220" y="1685449"/>
                  </a:cubicBezTo>
                  <a:cubicBezTo>
                    <a:pt x="281559" y="1677829"/>
                    <a:pt x="324231" y="1672018"/>
                    <a:pt x="365474" y="1666399"/>
                  </a:cubicBezTo>
                  <a:cubicBezTo>
                    <a:pt x="415195" y="1659636"/>
                    <a:pt x="466630" y="1652588"/>
                    <a:pt x="516541" y="1642396"/>
                  </a:cubicBezTo>
                  <a:cubicBezTo>
                    <a:pt x="472916" y="1664113"/>
                    <a:pt x="427673" y="1684782"/>
                    <a:pt x="379286" y="1697260"/>
                  </a:cubicBezTo>
                  <a:cubicBezTo>
                    <a:pt x="342043" y="1706785"/>
                    <a:pt x="304038" y="1718024"/>
                    <a:pt x="267367" y="1728883"/>
                  </a:cubicBezTo>
                  <a:cubicBezTo>
                    <a:pt x="205454" y="1747171"/>
                    <a:pt x="141446" y="1766030"/>
                    <a:pt x="78581" y="1777746"/>
                  </a:cubicBezTo>
                  <a:lnTo>
                    <a:pt x="79915" y="1784795"/>
                  </a:lnTo>
                  <a:cubicBezTo>
                    <a:pt x="143161" y="1772984"/>
                    <a:pt x="207359" y="1754029"/>
                    <a:pt x="269462" y="1735741"/>
                  </a:cubicBezTo>
                  <a:cubicBezTo>
                    <a:pt x="306134" y="1724977"/>
                    <a:pt x="344043" y="1713738"/>
                    <a:pt x="381190" y="1704213"/>
                  </a:cubicBezTo>
                  <a:cubicBezTo>
                    <a:pt x="439579" y="1689259"/>
                    <a:pt x="493014" y="1662589"/>
                    <a:pt x="544735" y="1636300"/>
                  </a:cubicBezTo>
                  <a:cubicBezTo>
                    <a:pt x="608171" y="1621631"/>
                    <a:pt x="669703" y="1602105"/>
                    <a:pt x="729329" y="1583245"/>
                  </a:cubicBezTo>
                  <a:cubicBezTo>
                    <a:pt x="858393" y="1542288"/>
                    <a:pt x="980504" y="1503616"/>
                    <a:pt x="1118806" y="1510284"/>
                  </a:cubicBezTo>
                  <a:cubicBezTo>
                    <a:pt x="1207008" y="1514570"/>
                    <a:pt x="1296924" y="1513141"/>
                    <a:pt x="1383792" y="1511808"/>
                  </a:cubicBezTo>
                  <a:cubicBezTo>
                    <a:pt x="1488758" y="1510189"/>
                    <a:pt x="1597247" y="1508474"/>
                    <a:pt x="1703165" y="1516761"/>
                  </a:cubicBezTo>
                  <a:cubicBezTo>
                    <a:pt x="1741075" y="1519714"/>
                    <a:pt x="1779270" y="1523619"/>
                    <a:pt x="1816132" y="1527429"/>
                  </a:cubicBezTo>
                  <a:cubicBezTo>
                    <a:pt x="1927574" y="1538859"/>
                    <a:pt x="2042827" y="1550575"/>
                    <a:pt x="2159318" y="1537240"/>
                  </a:cubicBezTo>
                  <a:lnTo>
                    <a:pt x="2161223" y="1537049"/>
                  </a:lnTo>
                  <a:lnTo>
                    <a:pt x="2162080" y="1535335"/>
                  </a:lnTo>
                  <a:cubicBezTo>
                    <a:pt x="2213705" y="1434846"/>
                    <a:pt x="2182559" y="1226725"/>
                    <a:pt x="2163890" y="11023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9"/>
          <p:cNvGrpSpPr/>
          <p:nvPr/>
        </p:nvGrpSpPr>
        <p:grpSpPr>
          <a:xfrm flipH="1">
            <a:off x="-796412" y="282272"/>
            <a:ext cx="10782600" cy="4228375"/>
            <a:chOff x="-725762" y="1205872"/>
            <a:chExt cx="10782600" cy="4228375"/>
          </a:xfrm>
        </p:grpSpPr>
        <p:sp>
          <p:nvSpPr>
            <p:cNvPr id="232" name="Google Shape;232;p19"/>
            <p:cNvSpPr/>
            <p:nvPr/>
          </p:nvSpPr>
          <p:spPr>
            <a:xfrm rot="-849393" flipH="1">
              <a:off x="-568066" y="1370199"/>
              <a:ext cx="1527471" cy="1479235"/>
            </a:xfrm>
            <a:custGeom>
              <a:avLst/>
              <a:gdLst/>
              <a:ahLst/>
              <a:cxnLst/>
              <a:rect l="l" t="t" r="r" b="b"/>
              <a:pathLst>
                <a:path w="1322396" h="1280636" extrusionOk="0">
                  <a:moveTo>
                    <a:pt x="1319417" y="321183"/>
                  </a:moveTo>
                  <a:cubicBezTo>
                    <a:pt x="1300176" y="192405"/>
                    <a:pt x="1010807" y="42958"/>
                    <a:pt x="799828" y="0"/>
                  </a:cubicBezTo>
                  <a:cubicBezTo>
                    <a:pt x="578372" y="141637"/>
                    <a:pt x="303766" y="234505"/>
                    <a:pt x="94978" y="395097"/>
                  </a:cubicBezTo>
                  <a:cubicBezTo>
                    <a:pt x="299" y="467868"/>
                    <a:pt x="-177" y="528066"/>
                    <a:pt x="14" y="643700"/>
                  </a:cubicBezTo>
                  <a:cubicBezTo>
                    <a:pt x="204" y="781336"/>
                    <a:pt x="7348" y="924020"/>
                    <a:pt x="41638" y="1057751"/>
                  </a:cubicBezTo>
                  <a:cubicBezTo>
                    <a:pt x="83167" y="1219867"/>
                    <a:pt x="127553" y="1236059"/>
                    <a:pt x="288240" y="1236059"/>
                  </a:cubicBezTo>
                  <a:lnTo>
                    <a:pt x="290812" y="1236059"/>
                  </a:lnTo>
                  <a:cubicBezTo>
                    <a:pt x="293098" y="1236059"/>
                    <a:pt x="295384" y="1236059"/>
                    <a:pt x="297670" y="1236059"/>
                  </a:cubicBezTo>
                  <a:cubicBezTo>
                    <a:pt x="472549" y="1236059"/>
                    <a:pt x="646380" y="1242917"/>
                    <a:pt x="819735" y="1256919"/>
                  </a:cubicBezTo>
                  <a:cubicBezTo>
                    <a:pt x="871456" y="1261110"/>
                    <a:pt x="978041" y="1280636"/>
                    <a:pt x="1065861" y="1280636"/>
                  </a:cubicBezTo>
                  <a:cubicBezTo>
                    <a:pt x="1115486" y="1280636"/>
                    <a:pt x="1159111" y="1274445"/>
                    <a:pt x="1183590" y="1255681"/>
                  </a:cubicBezTo>
                  <a:cubicBezTo>
                    <a:pt x="1276935" y="1184243"/>
                    <a:pt x="1251980" y="803910"/>
                    <a:pt x="1267506" y="693420"/>
                  </a:cubicBezTo>
                  <a:cubicBezTo>
                    <a:pt x="1282460" y="587216"/>
                    <a:pt x="1335419" y="428435"/>
                    <a:pt x="1319417" y="321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7037019" y="3154321"/>
              <a:ext cx="3019819" cy="2279926"/>
            </a:xfrm>
            <a:custGeom>
              <a:avLst/>
              <a:gdLst/>
              <a:ahLst/>
              <a:cxnLst/>
              <a:rect l="l" t="t" r="r" b="b"/>
              <a:pathLst>
                <a:path w="2614562" h="1973962" extrusionOk="0">
                  <a:moveTo>
                    <a:pt x="2613666" y="1318782"/>
                  </a:moveTo>
                  <a:cubicBezTo>
                    <a:pt x="2584996" y="1064465"/>
                    <a:pt x="2547943" y="819386"/>
                    <a:pt x="2543752" y="562021"/>
                  </a:cubicBezTo>
                  <a:cubicBezTo>
                    <a:pt x="2541657" y="428290"/>
                    <a:pt x="2486221" y="314656"/>
                    <a:pt x="2485459" y="184450"/>
                  </a:cubicBezTo>
                  <a:cubicBezTo>
                    <a:pt x="2432024" y="164638"/>
                    <a:pt x="2363825" y="166257"/>
                    <a:pt x="2308295" y="156160"/>
                  </a:cubicBezTo>
                  <a:cubicBezTo>
                    <a:pt x="1781562" y="60910"/>
                    <a:pt x="1208538" y="-84822"/>
                    <a:pt x="696378" y="63292"/>
                  </a:cubicBezTo>
                  <a:cubicBezTo>
                    <a:pt x="658564" y="74245"/>
                    <a:pt x="617512" y="111012"/>
                    <a:pt x="586079" y="135777"/>
                  </a:cubicBezTo>
                  <a:cubicBezTo>
                    <a:pt x="489591" y="211691"/>
                    <a:pt x="397770" y="291796"/>
                    <a:pt x="296995" y="363139"/>
                  </a:cubicBezTo>
                  <a:cubicBezTo>
                    <a:pt x="208984" y="425432"/>
                    <a:pt x="58108" y="490202"/>
                    <a:pt x="15341" y="593644"/>
                  </a:cubicBezTo>
                  <a:cubicBezTo>
                    <a:pt x="-19330" y="677464"/>
                    <a:pt x="14007" y="779857"/>
                    <a:pt x="25437" y="864535"/>
                  </a:cubicBezTo>
                  <a:cubicBezTo>
                    <a:pt x="42964" y="993694"/>
                    <a:pt x="39725" y="1125996"/>
                    <a:pt x="57346" y="1254679"/>
                  </a:cubicBezTo>
                  <a:cubicBezTo>
                    <a:pt x="70396" y="1350024"/>
                    <a:pt x="86778" y="1373265"/>
                    <a:pt x="183553" y="1413270"/>
                  </a:cubicBezTo>
                  <a:cubicBezTo>
                    <a:pt x="324618" y="1471468"/>
                    <a:pt x="469017" y="1517188"/>
                    <a:pt x="608844" y="1579291"/>
                  </a:cubicBezTo>
                  <a:cubicBezTo>
                    <a:pt x="890403" y="1704354"/>
                    <a:pt x="1176819" y="1818368"/>
                    <a:pt x="1462569" y="1932382"/>
                  </a:cubicBezTo>
                  <a:cubicBezTo>
                    <a:pt x="1510290" y="1951433"/>
                    <a:pt x="1554867" y="1968768"/>
                    <a:pt x="1607350" y="1973054"/>
                  </a:cubicBezTo>
                  <a:cubicBezTo>
                    <a:pt x="1726888" y="1982770"/>
                    <a:pt x="1825567" y="1912285"/>
                    <a:pt x="1932152" y="1867994"/>
                  </a:cubicBezTo>
                  <a:cubicBezTo>
                    <a:pt x="2104555" y="1796365"/>
                    <a:pt x="2269813" y="1711688"/>
                    <a:pt x="2440216" y="1635774"/>
                  </a:cubicBezTo>
                  <a:cubicBezTo>
                    <a:pt x="2486793" y="1615010"/>
                    <a:pt x="2557659" y="1592054"/>
                    <a:pt x="2589377" y="1551668"/>
                  </a:cubicBezTo>
                  <a:cubicBezTo>
                    <a:pt x="2582710" y="1487756"/>
                    <a:pt x="2620810" y="1382219"/>
                    <a:pt x="2613666" y="1318782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19"/>
          <p:cNvGrpSpPr/>
          <p:nvPr/>
        </p:nvGrpSpPr>
        <p:grpSpPr>
          <a:xfrm>
            <a:off x="107748" y="-252275"/>
            <a:ext cx="9273751" cy="5477174"/>
            <a:chOff x="107748" y="-252275"/>
            <a:chExt cx="9273751" cy="5477174"/>
          </a:xfrm>
        </p:grpSpPr>
        <p:pic>
          <p:nvPicPr>
            <p:cNvPr id="235" name="Google Shape;235;p19"/>
            <p:cNvPicPr preferRelativeResize="0"/>
            <p:nvPr/>
          </p:nvPicPr>
          <p:blipFill rotWithShape="1">
            <a:blip r:embed="rId2">
              <a:alphaModFix/>
            </a:blip>
            <a:srcRect l="5562" r="5571"/>
            <a:stretch/>
          </p:blipFill>
          <p:spPr>
            <a:xfrm rot="5245699">
              <a:off x="2206627" y="-2041246"/>
              <a:ext cx="5075994" cy="905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413" y="357050"/>
              <a:ext cx="318950" cy="45607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9"/>
          <p:cNvSpPr txBox="1">
            <a:spLocks noGrp="1"/>
          </p:cNvSpPr>
          <p:nvPr>
            <p:ph type="subTitle" idx="1"/>
          </p:nvPr>
        </p:nvSpPr>
        <p:spPr>
          <a:xfrm>
            <a:off x="4991655" y="3020975"/>
            <a:ext cx="26163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9"/>
          <p:cNvSpPr txBox="1">
            <a:spLocks noGrp="1"/>
          </p:cNvSpPr>
          <p:nvPr>
            <p:ph type="subTitle" idx="2"/>
          </p:nvPr>
        </p:nvSpPr>
        <p:spPr>
          <a:xfrm>
            <a:off x="1536000" y="3020975"/>
            <a:ext cx="2616300" cy="12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subTitle" idx="3"/>
          </p:nvPr>
        </p:nvSpPr>
        <p:spPr>
          <a:xfrm>
            <a:off x="1536009" y="2561625"/>
            <a:ext cx="2616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4"/>
          </p:nvPr>
        </p:nvSpPr>
        <p:spPr>
          <a:xfrm>
            <a:off x="4991676" y="2561625"/>
            <a:ext cx="2616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149145" y="4183374"/>
            <a:ext cx="1502150" cy="92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 rot="1131372">
            <a:off x="8079423" y="1911095"/>
            <a:ext cx="932743" cy="9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/>
          <p:nvPr/>
        </p:nvSpPr>
        <p:spPr>
          <a:xfrm rot="10800000" flipH="1">
            <a:off x="0" y="160825"/>
            <a:ext cx="9145142" cy="4901862"/>
          </a:xfrm>
          <a:custGeom>
            <a:avLst/>
            <a:gdLst/>
            <a:ahLst/>
            <a:cxnLst/>
            <a:rect l="l" t="t" r="r" b="b"/>
            <a:pathLst>
              <a:path w="8129015" h="4357211" extrusionOk="0">
                <a:moveTo>
                  <a:pt x="0" y="2275618"/>
                </a:moveTo>
                <a:lnTo>
                  <a:pt x="8129016" y="2275618"/>
                </a:lnTo>
                <a:lnTo>
                  <a:pt x="8129016" y="2256663"/>
                </a:lnTo>
                <a:lnTo>
                  <a:pt x="0" y="2256663"/>
                </a:lnTo>
                <a:lnTo>
                  <a:pt x="0" y="2275618"/>
                </a:lnTo>
                <a:close/>
                <a:moveTo>
                  <a:pt x="0" y="3221831"/>
                </a:moveTo>
                <a:lnTo>
                  <a:pt x="8129016" y="3221831"/>
                </a:lnTo>
                <a:lnTo>
                  <a:pt x="8129016" y="3202877"/>
                </a:lnTo>
                <a:lnTo>
                  <a:pt x="0" y="3202877"/>
                </a:lnTo>
                <a:lnTo>
                  <a:pt x="0" y="3221831"/>
                </a:lnTo>
                <a:close/>
                <a:moveTo>
                  <a:pt x="0" y="2843308"/>
                </a:moveTo>
                <a:lnTo>
                  <a:pt x="8129016" y="2843308"/>
                </a:lnTo>
                <a:lnTo>
                  <a:pt x="8129016" y="2824353"/>
                </a:lnTo>
                <a:lnTo>
                  <a:pt x="0" y="2824353"/>
                </a:lnTo>
                <a:lnTo>
                  <a:pt x="0" y="2843308"/>
                </a:lnTo>
                <a:close/>
                <a:moveTo>
                  <a:pt x="0" y="3410998"/>
                </a:moveTo>
                <a:lnTo>
                  <a:pt x="8129016" y="3410998"/>
                </a:lnTo>
                <a:lnTo>
                  <a:pt x="8129016" y="3392043"/>
                </a:lnTo>
                <a:lnTo>
                  <a:pt x="0" y="3392043"/>
                </a:lnTo>
                <a:lnTo>
                  <a:pt x="0" y="3410998"/>
                </a:lnTo>
                <a:close/>
                <a:moveTo>
                  <a:pt x="0" y="2654046"/>
                </a:moveTo>
                <a:lnTo>
                  <a:pt x="8129016" y="2654046"/>
                </a:lnTo>
                <a:lnTo>
                  <a:pt x="8129016" y="2635091"/>
                </a:lnTo>
                <a:lnTo>
                  <a:pt x="0" y="2635091"/>
                </a:lnTo>
                <a:lnTo>
                  <a:pt x="0" y="2654046"/>
                </a:lnTo>
                <a:close/>
                <a:moveTo>
                  <a:pt x="0" y="3032570"/>
                </a:moveTo>
                <a:lnTo>
                  <a:pt x="8129016" y="3032570"/>
                </a:lnTo>
                <a:lnTo>
                  <a:pt x="8129016" y="3013615"/>
                </a:lnTo>
                <a:lnTo>
                  <a:pt x="0" y="3013615"/>
                </a:lnTo>
                <a:lnTo>
                  <a:pt x="0" y="3032570"/>
                </a:lnTo>
                <a:close/>
                <a:moveTo>
                  <a:pt x="0" y="3600260"/>
                </a:moveTo>
                <a:lnTo>
                  <a:pt x="8129016" y="3600260"/>
                </a:lnTo>
                <a:lnTo>
                  <a:pt x="8129016" y="3581305"/>
                </a:lnTo>
                <a:lnTo>
                  <a:pt x="0" y="3581305"/>
                </a:lnTo>
                <a:lnTo>
                  <a:pt x="0" y="3600260"/>
                </a:lnTo>
                <a:close/>
                <a:moveTo>
                  <a:pt x="0" y="4357212"/>
                </a:moveTo>
                <a:lnTo>
                  <a:pt x="8129016" y="4357212"/>
                </a:lnTo>
                <a:lnTo>
                  <a:pt x="8129016" y="4338257"/>
                </a:lnTo>
                <a:lnTo>
                  <a:pt x="0" y="4338257"/>
                </a:lnTo>
                <a:lnTo>
                  <a:pt x="0" y="4357212"/>
                </a:lnTo>
                <a:close/>
                <a:moveTo>
                  <a:pt x="0" y="4167949"/>
                </a:moveTo>
                <a:lnTo>
                  <a:pt x="8129016" y="4167949"/>
                </a:lnTo>
                <a:lnTo>
                  <a:pt x="8129016" y="4148995"/>
                </a:lnTo>
                <a:lnTo>
                  <a:pt x="0" y="4148995"/>
                </a:lnTo>
                <a:lnTo>
                  <a:pt x="0" y="4167949"/>
                </a:lnTo>
                <a:close/>
                <a:moveTo>
                  <a:pt x="0" y="3789426"/>
                </a:moveTo>
                <a:lnTo>
                  <a:pt x="8129016" y="3789426"/>
                </a:lnTo>
                <a:lnTo>
                  <a:pt x="8129016" y="3770471"/>
                </a:lnTo>
                <a:lnTo>
                  <a:pt x="0" y="3770471"/>
                </a:lnTo>
                <a:lnTo>
                  <a:pt x="0" y="3789426"/>
                </a:lnTo>
                <a:close/>
                <a:moveTo>
                  <a:pt x="0" y="3978688"/>
                </a:moveTo>
                <a:lnTo>
                  <a:pt x="8129016" y="3978688"/>
                </a:lnTo>
                <a:lnTo>
                  <a:pt x="8129016" y="3959733"/>
                </a:lnTo>
                <a:lnTo>
                  <a:pt x="0" y="3959733"/>
                </a:lnTo>
                <a:lnTo>
                  <a:pt x="0" y="3978688"/>
                </a:lnTo>
                <a:close/>
                <a:moveTo>
                  <a:pt x="0" y="2464784"/>
                </a:moveTo>
                <a:lnTo>
                  <a:pt x="8129016" y="2464784"/>
                </a:lnTo>
                <a:lnTo>
                  <a:pt x="8129016" y="2445830"/>
                </a:lnTo>
                <a:lnTo>
                  <a:pt x="0" y="2445830"/>
                </a:lnTo>
                <a:lnTo>
                  <a:pt x="0" y="2464784"/>
                </a:lnTo>
                <a:close/>
                <a:moveTo>
                  <a:pt x="0" y="397478"/>
                </a:moveTo>
                <a:lnTo>
                  <a:pt x="8129016" y="397478"/>
                </a:lnTo>
                <a:lnTo>
                  <a:pt x="8129016" y="378524"/>
                </a:lnTo>
                <a:lnTo>
                  <a:pt x="0" y="378524"/>
                </a:lnTo>
                <a:lnTo>
                  <a:pt x="0" y="397478"/>
                </a:lnTo>
                <a:close/>
                <a:moveTo>
                  <a:pt x="0" y="2100644"/>
                </a:moveTo>
                <a:lnTo>
                  <a:pt x="8129016" y="2100644"/>
                </a:lnTo>
                <a:lnTo>
                  <a:pt x="8129016" y="2081689"/>
                </a:lnTo>
                <a:lnTo>
                  <a:pt x="0" y="2081689"/>
                </a:lnTo>
                <a:lnTo>
                  <a:pt x="0" y="2100644"/>
                </a:lnTo>
                <a:close/>
                <a:moveTo>
                  <a:pt x="0" y="965168"/>
                </a:moveTo>
                <a:lnTo>
                  <a:pt x="8129016" y="965168"/>
                </a:lnTo>
                <a:lnTo>
                  <a:pt x="8129016" y="946214"/>
                </a:lnTo>
                <a:lnTo>
                  <a:pt x="0" y="946214"/>
                </a:lnTo>
                <a:lnTo>
                  <a:pt x="0" y="965168"/>
                </a:lnTo>
                <a:close/>
                <a:moveTo>
                  <a:pt x="0" y="775907"/>
                </a:moveTo>
                <a:lnTo>
                  <a:pt x="8129016" y="775907"/>
                </a:lnTo>
                <a:lnTo>
                  <a:pt x="8129016" y="756952"/>
                </a:lnTo>
                <a:lnTo>
                  <a:pt x="0" y="756952"/>
                </a:lnTo>
                <a:lnTo>
                  <a:pt x="0" y="775907"/>
                </a:lnTo>
                <a:close/>
                <a:moveTo>
                  <a:pt x="0" y="0"/>
                </a:moveTo>
                <a:lnTo>
                  <a:pt x="0" y="18955"/>
                </a:lnTo>
                <a:lnTo>
                  <a:pt x="8129016" y="18955"/>
                </a:lnTo>
                <a:lnTo>
                  <a:pt x="8129016" y="0"/>
                </a:lnTo>
                <a:lnTo>
                  <a:pt x="0" y="0"/>
                </a:lnTo>
                <a:close/>
                <a:moveTo>
                  <a:pt x="0" y="208121"/>
                </a:moveTo>
                <a:lnTo>
                  <a:pt x="8129016" y="208121"/>
                </a:lnTo>
                <a:lnTo>
                  <a:pt x="8129016" y="189166"/>
                </a:lnTo>
                <a:lnTo>
                  <a:pt x="0" y="189166"/>
                </a:lnTo>
                <a:lnTo>
                  <a:pt x="0" y="208121"/>
                </a:lnTo>
                <a:close/>
                <a:moveTo>
                  <a:pt x="0" y="586645"/>
                </a:moveTo>
                <a:lnTo>
                  <a:pt x="8129016" y="586645"/>
                </a:lnTo>
                <a:lnTo>
                  <a:pt x="8129016" y="567690"/>
                </a:lnTo>
                <a:lnTo>
                  <a:pt x="0" y="567690"/>
                </a:lnTo>
                <a:lnTo>
                  <a:pt x="0" y="586645"/>
                </a:lnTo>
                <a:close/>
                <a:moveTo>
                  <a:pt x="0" y="1911287"/>
                </a:moveTo>
                <a:lnTo>
                  <a:pt x="8129016" y="1911287"/>
                </a:lnTo>
                <a:lnTo>
                  <a:pt x="8129016" y="1892332"/>
                </a:lnTo>
                <a:lnTo>
                  <a:pt x="0" y="1892332"/>
                </a:lnTo>
                <a:lnTo>
                  <a:pt x="0" y="1911287"/>
                </a:lnTo>
                <a:close/>
                <a:moveTo>
                  <a:pt x="0" y="1722025"/>
                </a:moveTo>
                <a:lnTo>
                  <a:pt x="8129016" y="1722025"/>
                </a:lnTo>
                <a:lnTo>
                  <a:pt x="8129016" y="1703070"/>
                </a:lnTo>
                <a:lnTo>
                  <a:pt x="0" y="1703070"/>
                </a:lnTo>
                <a:lnTo>
                  <a:pt x="0" y="1722025"/>
                </a:lnTo>
                <a:close/>
                <a:moveTo>
                  <a:pt x="0" y="1532763"/>
                </a:moveTo>
                <a:lnTo>
                  <a:pt x="8129016" y="1532763"/>
                </a:lnTo>
                <a:lnTo>
                  <a:pt x="8129016" y="1513808"/>
                </a:lnTo>
                <a:lnTo>
                  <a:pt x="0" y="1513808"/>
                </a:lnTo>
                <a:lnTo>
                  <a:pt x="0" y="1532763"/>
                </a:lnTo>
                <a:close/>
                <a:moveTo>
                  <a:pt x="0" y="1154240"/>
                </a:moveTo>
                <a:lnTo>
                  <a:pt x="8129016" y="1154240"/>
                </a:lnTo>
                <a:lnTo>
                  <a:pt x="8129016" y="1135285"/>
                </a:lnTo>
                <a:lnTo>
                  <a:pt x="0" y="1135285"/>
                </a:lnTo>
                <a:lnTo>
                  <a:pt x="0" y="1154240"/>
                </a:lnTo>
                <a:close/>
                <a:moveTo>
                  <a:pt x="0" y="1343501"/>
                </a:moveTo>
                <a:lnTo>
                  <a:pt x="8129016" y="1343501"/>
                </a:lnTo>
                <a:lnTo>
                  <a:pt x="8129016" y="1324547"/>
                </a:lnTo>
                <a:lnTo>
                  <a:pt x="0" y="1324547"/>
                </a:lnTo>
                <a:lnTo>
                  <a:pt x="0" y="13435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20"/>
          <p:cNvGrpSpPr/>
          <p:nvPr/>
        </p:nvGrpSpPr>
        <p:grpSpPr>
          <a:xfrm>
            <a:off x="-796412" y="282272"/>
            <a:ext cx="10782600" cy="4228375"/>
            <a:chOff x="-725762" y="1205872"/>
            <a:chExt cx="10782600" cy="4228375"/>
          </a:xfrm>
        </p:grpSpPr>
        <p:sp>
          <p:nvSpPr>
            <p:cNvPr id="247" name="Google Shape;247;p20"/>
            <p:cNvSpPr/>
            <p:nvPr/>
          </p:nvSpPr>
          <p:spPr>
            <a:xfrm rot="-849393" flipH="1">
              <a:off x="-568066" y="1370199"/>
              <a:ext cx="1527471" cy="1479235"/>
            </a:xfrm>
            <a:custGeom>
              <a:avLst/>
              <a:gdLst/>
              <a:ahLst/>
              <a:cxnLst/>
              <a:rect l="l" t="t" r="r" b="b"/>
              <a:pathLst>
                <a:path w="1322396" h="1280636" extrusionOk="0">
                  <a:moveTo>
                    <a:pt x="1319417" y="321183"/>
                  </a:moveTo>
                  <a:cubicBezTo>
                    <a:pt x="1300176" y="192405"/>
                    <a:pt x="1010807" y="42958"/>
                    <a:pt x="799828" y="0"/>
                  </a:cubicBezTo>
                  <a:cubicBezTo>
                    <a:pt x="578372" y="141637"/>
                    <a:pt x="303766" y="234505"/>
                    <a:pt x="94978" y="395097"/>
                  </a:cubicBezTo>
                  <a:cubicBezTo>
                    <a:pt x="299" y="467868"/>
                    <a:pt x="-177" y="528066"/>
                    <a:pt x="14" y="643700"/>
                  </a:cubicBezTo>
                  <a:cubicBezTo>
                    <a:pt x="204" y="781336"/>
                    <a:pt x="7348" y="924020"/>
                    <a:pt x="41638" y="1057751"/>
                  </a:cubicBezTo>
                  <a:cubicBezTo>
                    <a:pt x="83167" y="1219867"/>
                    <a:pt x="127553" y="1236059"/>
                    <a:pt x="288240" y="1236059"/>
                  </a:cubicBezTo>
                  <a:lnTo>
                    <a:pt x="290812" y="1236059"/>
                  </a:lnTo>
                  <a:cubicBezTo>
                    <a:pt x="293098" y="1236059"/>
                    <a:pt x="295384" y="1236059"/>
                    <a:pt x="297670" y="1236059"/>
                  </a:cubicBezTo>
                  <a:cubicBezTo>
                    <a:pt x="472549" y="1236059"/>
                    <a:pt x="646380" y="1242917"/>
                    <a:pt x="819735" y="1256919"/>
                  </a:cubicBezTo>
                  <a:cubicBezTo>
                    <a:pt x="871456" y="1261110"/>
                    <a:pt x="978041" y="1280636"/>
                    <a:pt x="1065861" y="1280636"/>
                  </a:cubicBezTo>
                  <a:cubicBezTo>
                    <a:pt x="1115486" y="1280636"/>
                    <a:pt x="1159111" y="1274445"/>
                    <a:pt x="1183590" y="1255681"/>
                  </a:cubicBezTo>
                  <a:cubicBezTo>
                    <a:pt x="1276935" y="1184243"/>
                    <a:pt x="1251980" y="803910"/>
                    <a:pt x="1267506" y="693420"/>
                  </a:cubicBezTo>
                  <a:cubicBezTo>
                    <a:pt x="1282460" y="587216"/>
                    <a:pt x="1335419" y="428435"/>
                    <a:pt x="1319417" y="3211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7037019" y="3154321"/>
              <a:ext cx="3019819" cy="2279926"/>
            </a:xfrm>
            <a:custGeom>
              <a:avLst/>
              <a:gdLst/>
              <a:ahLst/>
              <a:cxnLst/>
              <a:rect l="l" t="t" r="r" b="b"/>
              <a:pathLst>
                <a:path w="2614562" h="1973962" extrusionOk="0">
                  <a:moveTo>
                    <a:pt x="2613666" y="1318782"/>
                  </a:moveTo>
                  <a:cubicBezTo>
                    <a:pt x="2584996" y="1064465"/>
                    <a:pt x="2547943" y="819386"/>
                    <a:pt x="2543752" y="562021"/>
                  </a:cubicBezTo>
                  <a:cubicBezTo>
                    <a:pt x="2541657" y="428290"/>
                    <a:pt x="2486221" y="314656"/>
                    <a:pt x="2485459" y="184450"/>
                  </a:cubicBezTo>
                  <a:cubicBezTo>
                    <a:pt x="2432024" y="164638"/>
                    <a:pt x="2363825" y="166257"/>
                    <a:pt x="2308295" y="156160"/>
                  </a:cubicBezTo>
                  <a:cubicBezTo>
                    <a:pt x="1781562" y="60910"/>
                    <a:pt x="1208538" y="-84822"/>
                    <a:pt x="696378" y="63292"/>
                  </a:cubicBezTo>
                  <a:cubicBezTo>
                    <a:pt x="658564" y="74245"/>
                    <a:pt x="617512" y="111012"/>
                    <a:pt x="586079" y="135777"/>
                  </a:cubicBezTo>
                  <a:cubicBezTo>
                    <a:pt x="489591" y="211691"/>
                    <a:pt x="397770" y="291796"/>
                    <a:pt x="296995" y="363139"/>
                  </a:cubicBezTo>
                  <a:cubicBezTo>
                    <a:pt x="208984" y="425432"/>
                    <a:pt x="58108" y="490202"/>
                    <a:pt x="15341" y="593644"/>
                  </a:cubicBezTo>
                  <a:cubicBezTo>
                    <a:pt x="-19330" y="677464"/>
                    <a:pt x="14007" y="779857"/>
                    <a:pt x="25437" y="864535"/>
                  </a:cubicBezTo>
                  <a:cubicBezTo>
                    <a:pt x="42964" y="993694"/>
                    <a:pt x="39725" y="1125996"/>
                    <a:pt x="57346" y="1254679"/>
                  </a:cubicBezTo>
                  <a:cubicBezTo>
                    <a:pt x="70396" y="1350024"/>
                    <a:pt x="86778" y="1373265"/>
                    <a:pt x="183553" y="1413270"/>
                  </a:cubicBezTo>
                  <a:cubicBezTo>
                    <a:pt x="324618" y="1471468"/>
                    <a:pt x="469017" y="1517188"/>
                    <a:pt x="608844" y="1579291"/>
                  </a:cubicBezTo>
                  <a:cubicBezTo>
                    <a:pt x="890403" y="1704354"/>
                    <a:pt x="1176819" y="1818368"/>
                    <a:pt x="1462569" y="1932382"/>
                  </a:cubicBezTo>
                  <a:cubicBezTo>
                    <a:pt x="1510290" y="1951433"/>
                    <a:pt x="1554867" y="1968768"/>
                    <a:pt x="1607350" y="1973054"/>
                  </a:cubicBezTo>
                  <a:cubicBezTo>
                    <a:pt x="1726888" y="1982770"/>
                    <a:pt x="1825567" y="1912285"/>
                    <a:pt x="1932152" y="1867994"/>
                  </a:cubicBezTo>
                  <a:cubicBezTo>
                    <a:pt x="2104555" y="1796365"/>
                    <a:pt x="2269813" y="1711688"/>
                    <a:pt x="2440216" y="1635774"/>
                  </a:cubicBezTo>
                  <a:cubicBezTo>
                    <a:pt x="2486793" y="1615010"/>
                    <a:pt x="2557659" y="1592054"/>
                    <a:pt x="2589377" y="1551668"/>
                  </a:cubicBezTo>
                  <a:cubicBezTo>
                    <a:pt x="2582710" y="1487756"/>
                    <a:pt x="2620810" y="1382219"/>
                    <a:pt x="2613666" y="1318782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20"/>
          <p:cNvGrpSpPr/>
          <p:nvPr/>
        </p:nvGrpSpPr>
        <p:grpSpPr>
          <a:xfrm flipH="1">
            <a:off x="1398518" y="-455238"/>
            <a:ext cx="4719700" cy="7030497"/>
            <a:chOff x="1398518" y="-455238"/>
            <a:chExt cx="4719700" cy="7030497"/>
          </a:xfrm>
        </p:grpSpPr>
        <p:sp>
          <p:nvSpPr>
            <p:cNvPr id="250" name="Google Shape;250;p20"/>
            <p:cNvSpPr/>
            <p:nvPr/>
          </p:nvSpPr>
          <p:spPr>
            <a:xfrm>
              <a:off x="2263418" y="-455238"/>
              <a:ext cx="3854800" cy="1557904"/>
            </a:xfrm>
            <a:custGeom>
              <a:avLst/>
              <a:gdLst/>
              <a:ahLst/>
              <a:cxnLst/>
              <a:rect l="l" t="t" r="r" b="b"/>
              <a:pathLst>
                <a:path w="3337489" h="1348835" extrusionOk="0">
                  <a:moveTo>
                    <a:pt x="3328416" y="0"/>
                  </a:moveTo>
                  <a:lnTo>
                    <a:pt x="3322035" y="2572"/>
                  </a:lnTo>
                  <a:cubicBezTo>
                    <a:pt x="3335274" y="35624"/>
                    <a:pt x="3330607" y="80391"/>
                    <a:pt x="3326035" y="123634"/>
                  </a:cubicBezTo>
                  <a:cubicBezTo>
                    <a:pt x="3323844" y="144971"/>
                    <a:pt x="3321748" y="165068"/>
                    <a:pt x="3321748" y="183452"/>
                  </a:cubicBezTo>
                  <a:cubicBezTo>
                    <a:pt x="3321748" y="199930"/>
                    <a:pt x="3322796" y="216884"/>
                    <a:pt x="3323844" y="234887"/>
                  </a:cubicBezTo>
                  <a:cubicBezTo>
                    <a:pt x="3325940" y="271367"/>
                    <a:pt x="3328130" y="309182"/>
                    <a:pt x="3321939" y="342138"/>
                  </a:cubicBezTo>
                  <a:cubicBezTo>
                    <a:pt x="3311843" y="395954"/>
                    <a:pt x="3280220" y="452342"/>
                    <a:pt x="3249644" y="506921"/>
                  </a:cubicBezTo>
                  <a:cubicBezTo>
                    <a:pt x="3237357" y="528828"/>
                    <a:pt x="3225832" y="549402"/>
                    <a:pt x="3215926" y="569405"/>
                  </a:cubicBezTo>
                  <a:cubicBezTo>
                    <a:pt x="3183541" y="634746"/>
                    <a:pt x="3128677" y="681228"/>
                    <a:pt x="3075623" y="726091"/>
                  </a:cubicBezTo>
                  <a:cubicBezTo>
                    <a:pt x="3039047" y="757047"/>
                    <a:pt x="3001899" y="788670"/>
                    <a:pt x="2971514" y="826675"/>
                  </a:cubicBezTo>
                  <a:cubicBezTo>
                    <a:pt x="2980849" y="808101"/>
                    <a:pt x="2990374" y="789623"/>
                    <a:pt x="2999994" y="771525"/>
                  </a:cubicBezTo>
                  <a:cubicBezTo>
                    <a:pt x="3024664" y="725329"/>
                    <a:pt x="3062764" y="681038"/>
                    <a:pt x="3099626" y="638175"/>
                  </a:cubicBezTo>
                  <a:cubicBezTo>
                    <a:pt x="3123343" y="610648"/>
                    <a:pt x="3147822" y="582073"/>
                    <a:pt x="3167920" y="553974"/>
                  </a:cubicBezTo>
                  <a:cubicBezTo>
                    <a:pt x="3195733" y="515017"/>
                    <a:pt x="3212497" y="477107"/>
                    <a:pt x="3227356" y="441674"/>
                  </a:cubicBezTo>
                  <a:cubicBezTo>
                    <a:pt x="3250406" y="386525"/>
                    <a:pt x="3255645" y="353473"/>
                    <a:pt x="3261360" y="296228"/>
                  </a:cubicBezTo>
                  <a:cubicBezTo>
                    <a:pt x="3262884" y="281178"/>
                    <a:pt x="3265646" y="262985"/>
                    <a:pt x="3268694" y="243745"/>
                  </a:cubicBezTo>
                  <a:cubicBezTo>
                    <a:pt x="3280029" y="170402"/>
                    <a:pt x="3294221" y="79248"/>
                    <a:pt x="3259741" y="33338"/>
                  </a:cubicBezTo>
                  <a:lnTo>
                    <a:pt x="3254216" y="37529"/>
                  </a:lnTo>
                  <a:cubicBezTo>
                    <a:pt x="3286982" y="81058"/>
                    <a:pt x="3273076" y="170688"/>
                    <a:pt x="3261836" y="242697"/>
                  </a:cubicBezTo>
                  <a:cubicBezTo>
                    <a:pt x="3258884" y="262033"/>
                    <a:pt x="3256026" y="280321"/>
                    <a:pt x="3254502" y="295561"/>
                  </a:cubicBezTo>
                  <a:cubicBezTo>
                    <a:pt x="3248787" y="352139"/>
                    <a:pt x="3243644" y="384810"/>
                    <a:pt x="3220974" y="439103"/>
                  </a:cubicBezTo>
                  <a:cubicBezTo>
                    <a:pt x="3206306" y="474250"/>
                    <a:pt x="3189637" y="511683"/>
                    <a:pt x="3162300" y="550069"/>
                  </a:cubicBezTo>
                  <a:cubicBezTo>
                    <a:pt x="3142393" y="577977"/>
                    <a:pt x="3117914" y="606362"/>
                    <a:pt x="3094387" y="633794"/>
                  </a:cubicBezTo>
                  <a:cubicBezTo>
                    <a:pt x="3057239" y="676942"/>
                    <a:pt x="3018854" y="721614"/>
                    <a:pt x="2993898" y="768382"/>
                  </a:cubicBezTo>
                  <a:cubicBezTo>
                    <a:pt x="2976277" y="801338"/>
                    <a:pt x="2959132" y="835724"/>
                    <a:pt x="2942368" y="869728"/>
                  </a:cubicBezTo>
                  <a:cubicBezTo>
                    <a:pt x="2937129" y="878967"/>
                    <a:pt x="2932367" y="888587"/>
                    <a:pt x="2928080" y="898684"/>
                  </a:cubicBezTo>
                  <a:cubicBezTo>
                    <a:pt x="2893505" y="969169"/>
                    <a:pt x="2857691" y="1041749"/>
                    <a:pt x="2816543" y="1108424"/>
                  </a:cubicBezTo>
                  <a:cubicBezTo>
                    <a:pt x="2801779" y="1132332"/>
                    <a:pt x="2783777" y="1160526"/>
                    <a:pt x="2761869" y="1187863"/>
                  </a:cubicBezTo>
                  <a:cubicBezTo>
                    <a:pt x="2757011" y="1193959"/>
                    <a:pt x="2750725" y="1203484"/>
                    <a:pt x="2744153" y="1213580"/>
                  </a:cubicBezTo>
                  <a:cubicBezTo>
                    <a:pt x="2734532" y="1228154"/>
                    <a:pt x="2723674" y="1244727"/>
                    <a:pt x="2716625" y="1251204"/>
                  </a:cubicBezTo>
                  <a:cubicBezTo>
                    <a:pt x="2663095" y="1299972"/>
                    <a:pt x="2562511" y="1302830"/>
                    <a:pt x="2489740" y="1300258"/>
                  </a:cubicBezTo>
                  <a:cubicBezTo>
                    <a:pt x="2460784" y="1295019"/>
                    <a:pt x="2430971" y="1289876"/>
                    <a:pt x="2399824" y="1287209"/>
                  </a:cubicBezTo>
                  <a:cubicBezTo>
                    <a:pt x="2356961" y="1283494"/>
                    <a:pt x="2315432" y="1289399"/>
                    <a:pt x="2275046" y="1297781"/>
                  </a:cubicBezTo>
                  <a:cubicBezTo>
                    <a:pt x="2242757" y="1298067"/>
                    <a:pt x="2210562" y="1298353"/>
                    <a:pt x="2178844" y="1298829"/>
                  </a:cubicBezTo>
                  <a:cubicBezTo>
                    <a:pt x="2128361" y="1299496"/>
                    <a:pt x="2076069" y="1300163"/>
                    <a:pt x="2024063" y="1300163"/>
                  </a:cubicBezTo>
                  <a:cubicBezTo>
                    <a:pt x="1950529" y="1300163"/>
                    <a:pt x="1886712" y="1293495"/>
                    <a:pt x="1810607" y="1277874"/>
                  </a:cubicBezTo>
                  <a:cubicBezTo>
                    <a:pt x="1761363" y="1267778"/>
                    <a:pt x="1711547" y="1268063"/>
                    <a:pt x="1663351" y="1268444"/>
                  </a:cubicBezTo>
                  <a:cubicBezTo>
                    <a:pt x="1616297" y="1268730"/>
                    <a:pt x="1567720" y="1269016"/>
                    <a:pt x="1521143" y="1259396"/>
                  </a:cubicBezTo>
                  <a:cubicBezTo>
                    <a:pt x="1460373" y="1246823"/>
                    <a:pt x="1399508" y="1229011"/>
                    <a:pt x="1340549" y="1211771"/>
                  </a:cubicBezTo>
                  <a:cubicBezTo>
                    <a:pt x="1291685" y="1197483"/>
                    <a:pt x="1241203" y="1182719"/>
                    <a:pt x="1191292" y="1171099"/>
                  </a:cubicBezTo>
                  <a:cubicBezTo>
                    <a:pt x="1171670" y="1166527"/>
                    <a:pt x="1151763" y="1162526"/>
                    <a:pt x="1130713" y="1158240"/>
                  </a:cubicBezTo>
                  <a:cubicBezTo>
                    <a:pt x="1054703" y="1142905"/>
                    <a:pt x="976122" y="1126998"/>
                    <a:pt x="914972" y="1084898"/>
                  </a:cubicBezTo>
                  <a:cubicBezTo>
                    <a:pt x="873443" y="1056323"/>
                    <a:pt x="843534" y="1017270"/>
                    <a:pt x="814578" y="979361"/>
                  </a:cubicBezTo>
                  <a:cubicBezTo>
                    <a:pt x="784574" y="940213"/>
                    <a:pt x="753618" y="899732"/>
                    <a:pt x="710089" y="871728"/>
                  </a:cubicBezTo>
                  <a:cubicBezTo>
                    <a:pt x="654082" y="835628"/>
                    <a:pt x="593503" y="804672"/>
                    <a:pt x="534924" y="774763"/>
                  </a:cubicBezTo>
                  <a:lnTo>
                    <a:pt x="510349" y="762190"/>
                  </a:lnTo>
                  <a:cubicBezTo>
                    <a:pt x="487680" y="750570"/>
                    <a:pt x="465487" y="737807"/>
                    <a:pt x="444055" y="725424"/>
                  </a:cubicBezTo>
                  <a:cubicBezTo>
                    <a:pt x="401765" y="701040"/>
                    <a:pt x="361855" y="678085"/>
                    <a:pt x="317087" y="662178"/>
                  </a:cubicBezTo>
                  <a:cubicBezTo>
                    <a:pt x="239744" y="634746"/>
                    <a:pt x="235839" y="625507"/>
                    <a:pt x="216980" y="581311"/>
                  </a:cubicBezTo>
                  <a:cubicBezTo>
                    <a:pt x="212503" y="570833"/>
                    <a:pt x="207455" y="558927"/>
                    <a:pt x="200406" y="544354"/>
                  </a:cubicBezTo>
                  <a:cubicBezTo>
                    <a:pt x="189262" y="521113"/>
                    <a:pt x="172498" y="499682"/>
                    <a:pt x="156210" y="479012"/>
                  </a:cubicBezTo>
                  <a:cubicBezTo>
                    <a:pt x="143351" y="462629"/>
                    <a:pt x="130016" y="445580"/>
                    <a:pt x="119348" y="427577"/>
                  </a:cubicBezTo>
                  <a:cubicBezTo>
                    <a:pt x="76486" y="355187"/>
                    <a:pt x="68675" y="300038"/>
                    <a:pt x="68675" y="217646"/>
                  </a:cubicBezTo>
                  <a:lnTo>
                    <a:pt x="61722" y="217646"/>
                  </a:lnTo>
                  <a:cubicBezTo>
                    <a:pt x="61722" y="301371"/>
                    <a:pt x="69628" y="357378"/>
                    <a:pt x="113348" y="431101"/>
                  </a:cubicBezTo>
                  <a:cubicBezTo>
                    <a:pt x="124206" y="449580"/>
                    <a:pt x="137732" y="466725"/>
                    <a:pt x="150685" y="483299"/>
                  </a:cubicBezTo>
                  <a:cubicBezTo>
                    <a:pt x="167450" y="504635"/>
                    <a:pt x="183261" y="524732"/>
                    <a:pt x="194024" y="547307"/>
                  </a:cubicBezTo>
                  <a:cubicBezTo>
                    <a:pt x="200978" y="561785"/>
                    <a:pt x="206026" y="573596"/>
                    <a:pt x="210503" y="584073"/>
                  </a:cubicBezTo>
                  <a:cubicBezTo>
                    <a:pt x="229838" y="629507"/>
                    <a:pt x="234506" y="640271"/>
                    <a:pt x="314706" y="668750"/>
                  </a:cubicBezTo>
                  <a:cubicBezTo>
                    <a:pt x="358902" y="684467"/>
                    <a:pt x="398526" y="707231"/>
                    <a:pt x="440531" y="731425"/>
                  </a:cubicBezTo>
                  <a:cubicBezTo>
                    <a:pt x="461963" y="743807"/>
                    <a:pt x="484251" y="756571"/>
                    <a:pt x="507111" y="768287"/>
                  </a:cubicBezTo>
                  <a:lnTo>
                    <a:pt x="531686" y="780860"/>
                  </a:lnTo>
                  <a:cubicBezTo>
                    <a:pt x="590074" y="810768"/>
                    <a:pt x="650558" y="841629"/>
                    <a:pt x="706279" y="877538"/>
                  </a:cubicBezTo>
                  <a:cubicBezTo>
                    <a:pt x="748760" y="904970"/>
                    <a:pt x="778097" y="943165"/>
                    <a:pt x="809054" y="983552"/>
                  </a:cubicBezTo>
                  <a:cubicBezTo>
                    <a:pt x="838391" y="1021842"/>
                    <a:pt x="868680" y="1061371"/>
                    <a:pt x="911066" y="1090517"/>
                  </a:cubicBezTo>
                  <a:cubicBezTo>
                    <a:pt x="973455" y="1133380"/>
                    <a:pt x="1052703" y="1149477"/>
                    <a:pt x="1129379" y="1164908"/>
                  </a:cubicBezTo>
                  <a:cubicBezTo>
                    <a:pt x="1150429" y="1169194"/>
                    <a:pt x="1170242" y="1173194"/>
                    <a:pt x="1189768" y="1177766"/>
                  </a:cubicBezTo>
                  <a:cubicBezTo>
                    <a:pt x="1239488" y="1189387"/>
                    <a:pt x="1289875" y="1204055"/>
                    <a:pt x="1338644" y="1218343"/>
                  </a:cubicBezTo>
                  <a:cubicBezTo>
                    <a:pt x="1397699" y="1235583"/>
                    <a:pt x="1458754" y="1253395"/>
                    <a:pt x="1519714" y="1266063"/>
                  </a:cubicBezTo>
                  <a:cubicBezTo>
                    <a:pt x="1566958" y="1275874"/>
                    <a:pt x="1615916" y="1275588"/>
                    <a:pt x="1663351" y="1275207"/>
                  </a:cubicBezTo>
                  <a:cubicBezTo>
                    <a:pt x="1711262" y="1274921"/>
                    <a:pt x="1760696" y="1274636"/>
                    <a:pt x="1809179" y="1284542"/>
                  </a:cubicBezTo>
                  <a:cubicBezTo>
                    <a:pt x="1885760" y="1300258"/>
                    <a:pt x="1950053" y="1306925"/>
                    <a:pt x="2023967" y="1306925"/>
                  </a:cubicBezTo>
                  <a:cubicBezTo>
                    <a:pt x="2076069" y="1306925"/>
                    <a:pt x="2128361" y="1306259"/>
                    <a:pt x="2178844" y="1305592"/>
                  </a:cubicBezTo>
                  <a:cubicBezTo>
                    <a:pt x="2199799" y="1305306"/>
                    <a:pt x="2221040" y="1305020"/>
                    <a:pt x="2242280" y="1304830"/>
                  </a:cubicBezTo>
                  <a:cubicBezTo>
                    <a:pt x="2237804" y="1305878"/>
                    <a:pt x="2233327" y="1306925"/>
                    <a:pt x="2228850" y="1307878"/>
                  </a:cubicBezTo>
                  <a:cubicBezTo>
                    <a:pt x="2208276" y="1312640"/>
                    <a:pt x="2186940" y="1317593"/>
                    <a:pt x="2165795" y="1321499"/>
                  </a:cubicBezTo>
                  <a:cubicBezTo>
                    <a:pt x="2098929" y="1333881"/>
                    <a:pt x="2034254" y="1336358"/>
                    <a:pt x="1965770" y="1339025"/>
                  </a:cubicBezTo>
                  <a:cubicBezTo>
                    <a:pt x="1949672" y="1339691"/>
                    <a:pt x="1933480" y="1340263"/>
                    <a:pt x="1917097" y="1341025"/>
                  </a:cubicBezTo>
                  <a:cubicBezTo>
                    <a:pt x="1820704" y="1345502"/>
                    <a:pt x="1735265" y="1333119"/>
                    <a:pt x="1628775" y="1311688"/>
                  </a:cubicBezTo>
                  <a:cubicBezTo>
                    <a:pt x="1551527" y="1296162"/>
                    <a:pt x="1472851" y="1284923"/>
                    <a:pt x="1396841" y="1274064"/>
                  </a:cubicBezTo>
                  <a:cubicBezTo>
                    <a:pt x="1304639" y="1260920"/>
                    <a:pt x="1209199" y="1247204"/>
                    <a:pt x="1116616" y="1225868"/>
                  </a:cubicBezTo>
                  <a:cubicBezTo>
                    <a:pt x="983837" y="1195197"/>
                    <a:pt x="930307" y="1175861"/>
                    <a:pt x="850868" y="1078992"/>
                  </a:cubicBezTo>
                  <a:cubicBezTo>
                    <a:pt x="811530" y="1031081"/>
                    <a:pt x="778478" y="992696"/>
                    <a:pt x="743807" y="954596"/>
                  </a:cubicBezTo>
                  <a:cubicBezTo>
                    <a:pt x="661226" y="864013"/>
                    <a:pt x="523780" y="801529"/>
                    <a:pt x="401479" y="750094"/>
                  </a:cubicBezTo>
                  <a:cubicBezTo>
                    <a:pt x="386525" y="743807"/>
                    <a:pt x="372142" y="737997"/>
                    <a:pt x="358235" y="732377"/>
                  </a:cubicBezTo>
                  <a:cubicBezTo>
                    <a:pt x="289655" y="704755"/>
                    <a:pt x="230410" y="680942"/>
                    <a:pt x="171164" y="623030"/>
                  </a:cubicBezTo>
                  <a:cubicBezTo>
                    <a:pt x="125349" y="578263"/>
                    <a:pt x="106204" y="534162"/>
                    <a:pt x="82010" y="478346"/>
                  </a:cubicBezTo>
                  <a:cubicBezTo>
                    <a:pt x="79248" y="471964"/>
                    <a:pt x="76390" y="465487"/>
                    <a:pt x="73533" y="458819"/>
                  </a:cubicBezTo>
                  <a:cubicBezTo>
                    <a:pt x="55340" y="417290"/>
                    <a:pt x="53435" y="367856"/>
                    <a:pt x="51626" y="320040"/>
                  </a:cubicBezTo>
                  <a:cubicBezTo>
                    <a:pt x="49244" y="256032"/>
                    <a:pt x="46768" y="189929"/>
                    <a:pt x="5239" y="141351"/>
                  </a:cubicBezTo>
                  <a:lnTo>
                    <a:pt x="0" y="145828"/>
                  </a:lnTo>
                  <a:cubicBezTo>
                    <a:pt x="40005" y="192500"/>
                    <a:pt x="42291" y="254508"/>
                    <a:pt x="44767" y="320231"/>
                  </a:cubicBezTo>
                  <a:cubicBezTo>
                    <a:pt x="46577" y="368713"/>
                    <a:pt x="48482" y="418910"/>
                    <a:pt x="67246" y="461582"/>
                  </a:cubicBezTo>
                  <a:cubicBezTo>
                    <a:pt x="70199" y="468249"/>
                    <a:pt x="72962" y="474726"/>
                    <a:pt x="75724" y="481108"/>
                  </a:cubicBezTo>
                  <a:cubicBezTo>
                    <a:pt x="100203" y="537591"/>
                    <a:pt x="119634" y="582263"/>
                    <a:pt x="166402" y="627983"/>
                  </a:cubicBezTo>
                  <a:cubicBezTo>
                    <a:pt x="226600" y="686848"/>
                    <a:pt x="286417" y="710946"/>
                    <a:pt x="355663" y="738759"/>
                  </a:cubicBezTo>
                  <a:cubicBezTo>
                    <a:pt x="369570" y="744379"/>
                    <a:pt x="383953" y="750094"/>
                    <a:pt x="398812" y="756380"/>
                  </a:cubicBezTo>
                  <a:cubicBezTo>
                    <a:pt x="520446" y="807530"/>
                    <a:pt x="657035" y="869633"/>
                    <a:pt x="738664" y="959168"/>
                  </a:cubicBezTo>
                  <a:cubicBezTo>
                    <a:pt x="773335" y="997172"/>
                    <a:pt x="806196" y="1035463"/>
                    <a:pt x="845439" y="1083278"/>
                  </a:cubicBezTo>
                  <a:cubicBezTo>
                    <a:pt x="925925" y="1181386"/>
                    <a:pt x="983266" y="1202150"/>
                    <a:pt x="1114996" y="1232535"/>
                  </a:cubicBezTo>
                  <a:cubicBezTo>
                    <a:pt x="1207865" y="1253966"/>
                    <a:pt x="1303401" y="1267587"/>
                    <a:pt x="1395794" y="1280827"/>
                  </a:cubicBezTo>
                  <a:cubicBezTo>
                    <a:pt x="1471708" y="1291685"/>
                    <a:pt x="1550289" y="1302925"/>
                    <a:pt x="1627346" y="1318451"/>
                  </a:cubicBezTo>
                  <a:cubicBezTo>
                    <a:pt x="1719644" y="1337024"/>
                    <a:pt x="1796129" y="1348835"/>
                    <a:pt x="1877759" y="1348835"/>
                  </a:cubicBezTo>
                  <a:cubicBezTo>
                    <a:pt x="1890808" y="1348835"/>
                    <a:pt x="1903952" y="1348550"/>
                    <a:pt x="1917383" y="1347883"/>
                  </a:cubicBezTo>
                  <a:cubicBezTo>
                    <a:pt x="1933670" y="1347121"/>
                    <a:pt x="1949958" y="1346454"/>
                    <a:pt x="1965960" y="1345883"/>
                  </a:cubicBezTo>
                  <a:cubicBezTo>
                    <a:pt x="2034731" y="1343216"/>
                    <a:pt x="2099596" y="1340739"/>
                    <a:pt x="2166938" y="1328261"/>
                  </a:cubicBezTo>
                  <a:cubicBezTo>
                    <a:pt x="2188178" y="1324356"/>
                    <a:pt x="2209610" y="1319403"/>
                    <a:pt x="2230279" y="1314545"/>
                  </a:cubicBezTo>
                  <a:cubicBezTo>
                    <a:pt x="2245233" y="1311116"/>
                    <a:pt x="2260283" y="1307592"/>
                    <a:pt x="2275523" y="1304449"/>
                  </a:cubicBezTo>
                  <a:cubicBezTo>
                    <a:pt x="2344674" y="1303877"/>
                    <a:pt x="2414683" y="1304068"/>
                    <a:pt x="2484882" y="1306830"/>
                  </a:cubicBezTo>
                  <a:cubicBezTo>
                    <a:pt x="2486120" y="1306830"/>
                    <a:pt x="2487454" y="1306830"/>
                    <a:pt x="2488787" y="1306925"/>
                  </a:cubicBezTo>
                  <a:cubicBezTo>
                    <a:pt x="2491359" y="1307402"/>
                    <a:pt x="2493931" y="1307878"/>
                    <a:pt x="2496503" y="1308259"/>
                  </a:cubicBezTo>
                  <a:cubicBezTo>
                    <a:pt x="2596420" y="1326356"/>
                    <a:pt x="2690813" y="1343406"/>
                    <a:pt x="2788444" y="1250061"/>
                  </a:cubicBezTo>
                  <a:cubicBezTo>
                    <a:pt x="2826448" y="1213676"/>
                    <a:pt x="2873216" y="1135571"/>
                    <a:pt x="2898267" y="1093565"/>
                  </a:cubicBezTo>
                  <a:cubicBezTo>
                    <a:pt x="2917793" y="1060990"/>
                    <a:pt x="2917984" y="1027271"/>
                    <a:pt x="2918174" y="994696"/>
                  </a:cubicBezTo>
                  <a:cubicBezTo>
                    <a:pt x="2918365" y="970883"/>
                    <a:pt x="2918460" y="946309"/>
                    <a:pt x="2926271" y="922592"/>
                  </a:cubicBezTo>
                  <a:cubicBezTo>
                    <a:pt x="2928652" y="915257"/>
                    <a:pt x="2931414" y="908304"/>
                    <a:pt x="2934367" y="901446"/>
                  </a:cubicBezTo>
                  <a:cubicBezTo>
                    <a:pt x="2934843" y="900398"/>
                    <a:pt x="2935319" y="899446"/>
                    <a:pt x="2935891" y="898398"/>
                  </a:cubicBezTo>
                  <a:cubicBezTo>
                    <a:pt x="2939987" y="890016"/>
                    <a:pt x="2944178" y="881634"/>
                    <a:pt x="2948273" y="873157"/>
                  </a:cubicBezTo>
                  <a:cubicBezTo>
                    <a:pt x="2980849" y="815531"/>
                    <a:pt x="3031046" y="772859"/>
                    <a:pt x="3079909" y="731425"/>
                  </a:cubicBezTo>
                  <a:cubicBezTo>
                    <a:pt x="3133535" y="686086"/>
                    <a:pt x="3188970" y="639128"/>
                    <a:pt x="3221927" y="572453"/>
                  </a:cubicBezTo>
                  <a:cubicBezTo>
                    <a:pt x="3231737" y="552641"/>
                    <a:pt x="3243263" y="532067"/>
                    <a:pt x="3255550" y="510254"/>
                  </a:cubicBezTo>
                  <a:cubicBezTo>
                    <a:pt x="3286411" y="455200"/>
                    <a:pt x="3318320" y="398336"/>
                    <a:pt x="3328606" y="343376"/>
                  </a:cubicBezTo>
                  <a:cubicBezTo>
                    <a:pt x="3334988" y="309563"/>
                    <a:pt x="3332702" y="271367"/>
                    <a:pt x="3330607" y="234506"/>
                  </a:cubicBezTo>
                  <a:cubicBezTo>
                    <a:pt x="3329559" y="216599"/>
                    <a:pt x="3328606" y="199644"/>
                    <a:pt x="3328511" y="183452"/>
                  </a:cubicBezTo>
                  <a:cubicBezTo>
                    <a:pt x="3328511" y="165544"/>
                    <a:pt x="3330512" y="145542"/>
                    <a:pt x="3332798" y="124397"/>
                  </a:cubicBezTo>
                  <a:cubicBezTo>
                    <a:pt x="3337370" y="80296"/>
                    <a:pt x="3342227" y="34671"/>
                    <a:pt x="3328321" y="0"/>
                  </a:cubicBezTo>
                  <a:close/>
                  <a:moveTo>
                    <a:pt x="2315528" y="1297210"/>
                  </a:moveTo>
                  <a:cubicBezTo>
                    <a:pt x="2342960" y="1293209"/>
                    <a:pt x="2370868" y="1291304"/>
                    <a:pt x="2399252" y="1293781"/>
                  </a:cubicBezTo>
                  <a:cubicBezTo>
                    <a:pt x="2412683" y="1294924"/>
                    <a:pt x="2425922" y="1296638"/>
                    <a:pt x="2438972" y="1298543"/>
                  </a:cubicBezTo>
                  <a:cubicBezTo>
                    <a:pt x="2397633" y="1297496"/>
                    <a:pt x="2356485" y="1297114"/>
                    <a:pt x="2315623" y="1297210"/>
                  </a:cubicBezTo>
                  <a:close/>
                  <a:moveTo>
                    <a:pt x="2911412" y="994601"/>
                  </a:moveTo>
                  <a:cubicBezTo>
                    <a:pt x="2911221" y="1027748"/>
                    <a:pt x="2911031" y="1058990"/>
                    <a:pt x="2892552" y="1089946"/>
                  </a:cubicBezTo>
                  <a:cubicBezTo>
                    <a:pt x="2867597" y="1131665"/>
                    <a:pt x="2821210" y="1209199"/>
                    <a:pt x="2783872" y="1245013"/>
                  </a:cubicBezTo>
                  <a:cubicBezTo>
                    <a:pt x="2699671" y="1325594"/>
                    <a:pt x="2620613" y="1322165"/>
                    <a:pt x="2532412" y="1307497"/>
                  </a:cubicBezTo>
                  <a:cubicBezTo>
                    <a:pt x="2599373" y="1306830"/>
                    <a:pt x="2676049" y="1297305"/>
                    <a:pt x="2721293" y="1256062"/>
                  </a:cubicBezTo>
                  <a:cubicBezTo>
                    <a:pt x="2729008" y="1249013"/>
                    <a:pt x="2739676" y="1232821"/>
                    <a:pt x="2749963" y="1217200"/>
                  </a:cubicBezTo>
                  <a:cubicBezTo>
                    <a:pt x="2756535" y="1207199"/>
                    <a:pt x="2762726" y="1197864"/>
                    <a:pt x="2767298" y="1192054"/>
                  </a:cubicBezTo>
                  <a:cubicBezTo>
                    <a:pt x="2789396" y="1164431"/>
                    <a:pt x="2807589" y="1136047"/>
                    <a:pt x="2822448" y="1111949"/>
                  </a:cubicBezTo>
                  <a:cubicBezTo>
                    <a:pt x="2855976" y="1057561"/>
                    <a:pt x="2885980" y="999173"/>
                    <a:pt x="2914745" y="941356"/>
                  </a:cubicBezTo>
                  <a:cubicBezTo>
                    <a:pt x="2911697" y="959263"/>
                    <a:pt x="2911507" y="977265"/>
                    <a:pt x="2911412" y="9946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 rot="-3736220">
              <a:off x="1634523" y="3944884"/>
              <a:ext cx="2530282" cy="2061736"/>
            </a:xfrm>
            <a:custGeom>
              <a:avLst/>
              <a:gdLst/>
              <a:ahLst/>
              <a:cxnLst/>
              <a:rect l="l" t="t" r="r" b="b"/>
              <a:pathLst>
                <a:path w="2190402" h="1784794" extrusionOk="0">
                  <a:moveTo>
                    <a:pt x="2163413" y="1102519"/>
                  </a:moveTo>
                  <a:cubicBezTo>
                    <a:pt x="2161413" y="1088993"/>
                    <a:pt x="2159508" y="1076515"/>
                    <a:pt x="2157889" y="1065371"/>
                  </a:cubicBezTo>
                  <a:cubicBezTo>
                    <a:pt x="2128266" y="856393"/>
                    <a:pt x="1894332" y="758190"/>
                    <a:pt x="1739551" y="693230"/>
                  </a:cubicBezTo>
                  <a:cubicBezTo>
                    <a:pt x="1649635" y="655511"/>
                    <a:pt x="1554861" y="632365"/>
                    <a:pt x="1463231" y="610076"/>
                  </a:cubicBezTo>
                  <a:cubicBezTo>
                    <a:pt x="1292543" y="568452"/>
                    <a:pt x="1131284" y="529209"/>
                    <a:pt x="1001363" y="403193"/>
                  </a:cubicBezTo>
                  <a:cubicBezTo>
                    <a:pt x="963930" y="366903"/>
                    <a:pt x="928021" y="326707"/>
                    <a:pt x="890016" y="284131"/>
                  </a:cubicBezTo>
                  <a:cubicBezTo>
                    <a:pt x="820579" y="206407"/>
                    <a:pt x="748760" y="126016"/>
                    <a:pt x="667893" y="72485"/>
                  </a:cubicBezTo>
                  <a:cubicBezTo>
                    <a:pt x="565309" y="4667"/>
                    <a:pt x="449675" y="8382"/>
                    <a:pt x="337661" y="11906"/>
                  </a:cubicBezTo>
                  <a:cubicBezTo>
                    <a:pt x="265843" y="14192"/>
                    <a:pt x="191738" y="16573"/>
                    <a:pt x="121825" y="0"/>
                  </a:cubicBezTo>
                  <a:lnTo>
                    <a:pt x="120205" y="6953"/>
                  </a:lnTo>
                  <a:cubicBezTo>
                    <a:pt x="190976" y="23717"/>
                    <a:pt x="265747" y="21336"/>
                    <a:pt x="337947" y="19050"/>
                  </a:cubicBezTo>
                  <a:cubicBezTo>
                    <a:pt x="448723" y="15526"/>
                    <a:pt x="563309" y="11811"/>
                    <a:pt x="663988" y="78391"/>
                  </a:cubicBezTo>
                  <a:cubicBezTo>
                    <a:pt x="744093" y="131350"/>
                    <a:pt x="815626" y="211455"/>
                    <a:pt x="884682" y="288798"/>
                  </a:cubicBezTo>
                  <a:cubicBezTo>
                    <a:pt x="922782" y="331470"/>
                    <a:pt x="958882" y="371856"/>
                    <a:pt x="996410" y="408241"/>
                  </a:cubicBezTo>
                  <a:cubicBezTo>
                    <a:pt x="1127760" y="535496"/>
                    <a:pt x="1289876" y="575024"/>
                    <a:pt x="1461611" y="616839"/>
                  </a:cubicBezTo>
                  <a:cubicBezTo>
                    <a:pt x="1552956" y="639128"/>
                    <a:pt x="1647539" y="662178"/>
                    <a:pt x="1736884" y="699611"/>
                  </a:cubicBezTo>
                  <a:cubicBezTo>
                    <a:pt x="1890141" y="763905"/>
                    <a:pt x="2121789" y="861155"/>
                    <a:pt x="2150840" y="1066133"/>
                  </a:cubicBezTo>
                  <a:cubicBezTo>
                    <a:pt x="2152460" y="1077278"/>
                    <a:pt x="2154269" y="1089755"/>
                    <a:pt x="2156365" y="1103281"/>
                  </a:cubicBezTo>
                  <a:cubicBezTo>
                    <a:pt x="2174748" y="1226058"/>
                    <a:pt x="2205514" y="1431131"/>
                    <a:pt x="2156079" y="1530192"/>
                  </a:cubicBezTo>
                  <a:cubicBezTo>
                    <a:pt x="2041112" y="1543050"/>
                    <a:pt x="1931860" y="1531906"/>
                    <a:pt x="1816322" y="1520094"/>
                  </a:cubicBezTo>
                  <a:cubicBezTo>
                    <a:pt x="1779365" y="1516285"/>
                    <a:pt x="1741170" y="1512379"/>
                    <a:pt x="1703165" y="1509427"/>
                  </a:cubicBezTo>
                  <a:cubicBezTo>
                    <a:pt x="1596866" y="1501044"/>
                    <a:pt x="1488186" y="1502759"/>
                    <a:pt x="1383125" y="1504474"/>
                  </a:cubicBezTo>
                  <a:cubicBezTo>
                    <a:pt x="1296257" y="1505807"/>
                    <a:pt x="1206532" y="1507236"/>
                    <a:pt x="1118521" y="1502950"/>
                  </a:cubicBezTo>
                  <a:cubicBezTo>
                    <a:pt x="978789" y="1496092"/>
                    <a:pt x="856298" y="1535049"/>
                    <a:pt x="726567" y="1576197"/>
                  </a:cubicBezTo>
                  <a:cubicBezTo>
                    <a:pt x="676370" y="1592104"/>
                    <a:pt x="624840" y="1608487"/>
                    <a:pt x="572072" y="1621917"/>
                  </a:cubicBezTo>
                  <a:cubicBezTo>
                    <a:pt x="620459" y="1597533"/>
                    <a:pt x="670560" y="1573816"/>
                    <a:pt x="725329" y="1560195"/>
                  </a:cubicBezTo>
                  <a:lnTo>
                    <a:pt x="766001" y="1550003"/>
                  </a:lnTo>
                  <a:cubicBezTo>
                    <a:pt x="960025" y="1501426"/>
                    <a:pt x="1179957" y="1446371"/>
                    <a:pt x="1382363" y="1438942"/>
                  </a:cubicBezTo>
                  <a:cubicBezTo>
                    <a:pt x="1554099" y="1432655"/>
                    <a:pt x="1714691" y="1448848"/>
                    <a:pt x="1884712" y="1465993"/>
                  </a:cubicBezTo>
                  <a:lnTo>
                    <a:pt x="1895475" y="1467041"/>
                  </a:lnTo>
                  <a:cubicBezTo>
                    <a:pt x="1920716" y="1469612"/>
                    <a:pt x="1948053" y="1485043"/>
                    <a:pt x="1974437" y="1499902"/>
                  </a:cubicBezTo>
                  <a:cubicBezTo>
                    <a:pt x="2014442" y="1522476"/>
                    <a:pt x="2052256" y="1543812"/>
                    <a:pt x="2082927" y="1522952"/>
                  </a:cubicBezTo>
                  <a:cubicBezTo>
                    <a:pt x="2110264" y="1504379"/>
                    <a:pt x="2112931" y="1441609"/>
                    <a:pt x="2114169" y="1414177"/>
                  </a:cubicBezTo>
                  <a:cubicBezTo>
                    <a:pt x="2116455" y="1359694"/>
                    <a:pt x="2107978" y="1304544"/>
                    <a:pt x="2099786" y="1251204"/>
                  </a:cubicBezTo>
                  <a:cubicBezTo>
                    <a:pt x="2094929" y="1219867"/>
                    <a:pt x="2089976" y="1187482"/>
                    <a:pt x="2087309" y="1155668"/>
                  </a:cubicBezTo>
                  <a:cubicBezTo>
                    <a:pt x="2085404" y="1133475"/>
                    <a:pt x="2086356" y="1109567"/>
                    <a:pt x="2087213" y="1086422"/>
                  </a:cubicBezTo>
                  <a:cubicBezTo>
                    <a:pt x="2088928" y="1040511"/>
                    <a:pt x="2090642" y="993077"/>
                    <a:pt x="2071592" y="953833"/>
                  </a:cubicBezTo>
                  <a:cubicBezTo>
                    <a:pt x="2029777" y="867728"/>
                    <a:pt x="1930146" y="823817"/>
                    <a:pt x="1842326" y="785050"/>
                  </a:cubicBezTo>
                  <a:cubicBezTo>
                    <a:pt x="1804511" y="768382"/>
                    <a:pt x="1768888" y="752665"/>
                    <a:pt x="1738789" y="734473"/>
                  </a:cubicBezTo>
                  <a:cubicBezTo>
                    <a:pt x="1668589" y="692182"/>
                    <a:pt x="1627537" y="684466"/>
                    <a:pt x="1553051" y="670655"/>
                  </a:cubicBezTo>
                  <a:cubicBezTo>
                    <a:pt x="1542002" y="668560"/>
                    <a:pt x="1530287" y="666464"/>
                    <a:pt x="1517714" y="663988"/>
                  </a:cubicBezTo>
                  <a:cubicBezTo>
                    <a:pt x="1455706" y="651986"/>
                    <a:pt x="1396079" y="629031"/>
                    <a:pt x="1338358" y="606933"/>
                  </a:cubicBezTo>
                  <a:cubicBezTo>
                    <a:pt x="1298543" y="591598"/>
                    <a:pt x="1257300" y="575786"/>
                    <a:pt x="1215485" y="563594"/>
                  </a:cubicBezTo>
                  <a:cubicBezTo>
                    <a:pt x="1204341" y="560356"/>
                    <a:pt x="1193483" y="557403"/>
                    <a:pt x="1183005" y="554546"/>
                  </a:cubicBezTo>
                  <a:cubicBezTo>
                    <a:pt x="1127665" y="539496"/>
                    <a:pt x="1079849" y="526447"/>
                    <a:pt x="1032986" y="479584"/>
                  </a:cubicBezTo>
                  <a:cubicBezTo>
                    <a:pt x="1008031" y="454533"/>
                    <a:pt x="985076" y="427196"/>
                    <a:pt x="962882" y="400717"/>
                  </a:cubicBezTo>
                  <a:cubicBezTo>
                    <a:pt x="933926" y="366141"/>
                    <a:pt x="904018" y="330422"/>
                    <a:pt x="868871" y="299180"/>
                  </a:cubicBezTo>
                  <a:cubicBezTo>
                    <a:pt x="816769" y="252794"/>
                    <a:pt x="767239" y="201739"/>
                    <a:pt x="708374" y="133540"/>
                  </a:cubicBezTo>
                  <a:cubicBezTo>
                    <a:pt x="704755" y="129349"/>
                    <a:pt x="701135" y="124492"/>
                    <a:pt x="697230" y="119348"/>
                  </a:cubicBezTo>
                  <a:cubicBezTo>
                    <a:pt x="685133" y="103156"/>
                    <a:pt x="671417" y="84868"/>
                    <a:pt x="650843" y="75533"/>
                  </a:cubicBezTo>
                  <a:cubicBezTo>
                    <a:pt x="621601" y="62198"/>
                    <a:pt x="586454" y="62770"/>
                    <a:pt x="552450" y="63246"/>
                  </a:cubicBezTo>
                  <a:cubicBezTo>
                    <a:pt x="539782" y="63437"/>
                    <a:pt x="527876" y="63627"/>
                    <a:pt x="516350" y="63055"/>
                  </a:cubicBezTo>
                  <a:cubicBezTo>
                    <a:pt x="487585" y="61722"/>
                    <a:pt x="458819" y="60198"/>
                    <a:pt x="430149" y="58769"/>
                  </a:cubicBezTo>
                  <a:cubicBezTo>
                    <a:pt x="336423" y="53912"/>
                    <a:pt x="239459" y="48958"/>
                    <a:pt x="142685" y="48958"/>
                  </a:cubicBezTo>
                  <a:lnTo>
                    <a:pt x="142303" y="48958"/>
                  </a:lnTo>
                  <a:lnTo>
                    <a:pt x="142303" y="56102"/>
                  </a:lnTo>
                  <a:lnTo>
                    <a:pt x="142685" y="56102"/>
                  </a:lnTo>
                  <a:cubicBezTo>
                    <a:pt x="239268" y="56102"/>
                    <a:pt x="336137" y="61055"/>
                    <a:pt x="429863" y="65913"/>
                  </a:cubicBezTo>
                  <a:cubicBezTo>
                    <a:pt x="458534" y="67437"/>
                    <a:pt x="487299" y="68866"/>
                    <a:pt x="516065" y="70199"/>
                  </a:cubicBezTo>
                  <a:cubicBezTo>
                    <a:pt x="527780" y="70771"/>
                    <a:pt x="539782" y="70580"/>
                    <a:pt x="552640" y="70390"/>
                  </a:cubicBezTo>
                  <a:cubicBezTo>
                    <a:pt x="585788" y="69913"/>
                    <a:pt x="620078" y="69437"/>
                    <a:pt x="647986" y="82105"/>
                  </a:cubicBezTo>
                  <a:cubicBezTo>
                    <a:pt x="666845" y="90678"/>
                    <a:pt x="679990" y="108204"/>
                    <a:pt x="691610" y="123730"/>
                  </a:cubicBezTo>
                  <a:cubicBezTo>
                    <a:pt x="695611" y="129064"/>
                    <a:pt x="699326" y="134017"/>
                    <a:pt x="703040" y="138303"/>
                  </a:cubicBezTo>
                  <a:cubicBezTo>
                    <a:pt x="762190" y="206788"/>
                    <a:pt x="811911" y="258032"/>
                    <a:pt x="864203" y="304609"/>
                  </a:cubicBezTo>
                  <a:cubicBezTo>
                    <a:pt x="898970" y="335566"/>
                    <a:pt x="928688" y="371094"/>
                    <a:pt x="957548" y="405384"/>
                  </a:cubicBezTo>
                  <a:cubicBezTo>
                    <a:pt x="979837" y="431959"/>
                    <a:pt x="1002887" y="459486"/>
                    <a:pt x="1028033" y="484727"/>
                  </a:cubicBezTo>
                  <a:cubicBezTo>
                    <a:pt x="1076230" y="532924"/>
                    <a:pt x="1124902" y="546259"/>
                    <a:pt x="1181195" y="561594"/>
                  </a:cubicBezTo>
                  <a:cubicBezTo>
                    <a:pt x="1191673" y="564452"/>
                    <a:pt x="1202341" y="567404"/>
                    <a:pt x="1213485" y="570643"/>
                  </a:cubicBezTo>
                  <a:cubicBezTo>
                    <a:pt x="1255014" y="582739"/>
                    <a:pt x="1296067" y="598551"/>
                    <a:pt x="1335786" y="613791"/>
                  </a:cubicBezTo>
                  <a:cubicBezTo>
                    <a:pt x="1393793" y="636080"/>
                    <a:pt x="1453706" y="659130"/>
                    <a:pt x="1516380" y="671227"/>
                  </a:cubicBezTo>
                  <a:cubicBezTo>
                    <a:pt x="1529048" y="673703"/>
                    <a:pt x="1540764" y="675894"/>
                    <a:pt x="1551813" y="677894"/>
                  </a:cubicBezTo>
                  <a:cubicBezTo>
                    <a:pt x="1625537" y="691610"/>
                    <a:pt x="1666113" y="699135"/>
                    <a:pt x="1735169" y="740855"/>
                  </a:cubicBezTo>
                  <a:cubicBezTo>
                    <a:pt x="1765649" y="759238"/>
                    <a:pt x="1801463" y="775049"/>
                    <a:pt x="1839468" y="791813"/>
                  </a:cubicBezTo>
                  <a:cubicBezTo>
                    <a:pt x="1930432" y="831913"/>
                    <a:pt x="2024539" y="873442"/>
                    <a:pt x="2065210" y="957167"/>
                  </a:cubicBezTo>
                  <a:cubicBezTo>
                    <a:pt x="2083499" y="994791"/>
                    <a:pt x="2081784" y="1041368"/>
                    <a:pt x="2080070" y="1086326"/>
                  </a:cubicBezTo>
                  <a:cubicBezTo>
                    <a:pt x="2079212" y="1109663"/>
                    <a:pt x="2078355" y="1133761"/>
                    <a:pt x="2080260" y="1156430"/>
                  </a:cubicBezTo>
                  <a:cubicBezTo>
                    <a:pt x="2082927" y="1188434"/>
                    <a:pt x="2087975" y="1220914"/>
                    <a:pt x="2092833" y="1252442"/>
                  </a:cubicBezTo>
                  <a:cubicBezTo>
                    <a:pt x="2100929" y="1305401"/>
                    <a:pt x="2109407" y="1360265"/>
                    <a:pt x="2107120" y="1414653"/>
                  </a:cubicBezTo>
                  <a:cubicBezTo>
                    <a:pt x="2105978" y="1440370"/>
                    <a:pt x="2103501" y="1500759"/>
                    <a:pt x="2079117" y="1517237"/>
                  </a:cubicBezTo>
                  <a:cubicBezTo>
                    <a:pt x="2052066" y="1535526"/>
                    <a:pt x="2016157" y="1515332"/>
                    <a:pt x="1978152" y="1493901"/>
                  </a:cubicBezTo>
                  <a:cubicBezTo>
                    <a:pt x="1951101" y="1478661"/>
                    <a:pt x="1923098" y="1462850"/>
                    <a:pt x="1896427" y="1460087"/>
                  </a:cubicBezTo>
                  <a:lnTo>
                    <a:pt x="1885664" y="1459039"/>
                  </a:lnTo>
                  <a:cubicBezTo>
                    <a:pt x="1715357" y="1441799"/>
                    <a:pt x="1554575" y="1425607"/>
                    <a:pt x="1382363" y="1431893"/>
                  </a:cubicBezTo>
                  <a:cubicBezTo>
                    <a:pt x="1179195" y="1439323"/>
                    <a:pt x="958882" y="1494473"/>
                    <a:pt x="764476" y="1543145"/>
                  </a:cubicBezTo>
                  <a:lnTo>
                    <a:pt x="723805" y="1553337"/>
                  </a:lnTo>
                  <a:cubicBezTo>
                    <a:pt x="660273" y="1569148"/>
                    <a:pt x="603123" y="1598295"/>
                    <a:pt x="547878" y="1626394"/>
                  </a:cubicBezTo>
                  <a:cubicBezTo>
                    <a:pt x="545878" y="1627441"/>
                    <a:pt x="543878" y="1628394"/>
                    <a:pt x="541973" y="1629442"/>
                  </a:cubicBezTo>
                  <a:cubicBezTo>
                    <a:pt x="533305" y="1631442"/>
                    <a:pt x="524637" y="1633347"/>
                    <a:pt x="515969" y="1635157"/>
                  </a:cubicBezTo>
                  <a:cubicBezTo>
                    <a:pt x="466058" y="1645444"/>
                    <a:pt x="414338" y="1652492"/>
                    <a:pt x="364331" y="1659255"/>
                  </a:cubicBezTo>
                  <a:cubicBezTo>
                    <a:pt x="322993" y="1664875"/>
                    <a:pt x="280321" y="1670685"/>
                    <a:pt x="238792" y="1678305"/>
                  </a:cubicBezTo>
                  <a:cubicBezTo>
                    <a:pt x="221933" y="1681448"/>
                    <a:pt x="204406" y="1685544"/>
                    <a:pt x="187452" y="1689545"/>
                  </a:cubicBezTo>
                  <a:cubicBezTo>
                    <a:pt x="125539" y="1704118"/>
                    <a:pt x="61531" y="1719167"/>
                    <a:pt x="2857" y="1693259"/>
                  </a:cubicBezTo>
                  <a:lnTo>
                    <a:pt x="0" y="1699832"/>
                  </a:lnTo>
                  <a:cubicBezTo>
                    <a:pt x="24289" y="1710594"/>
                    <a:pt x="49244" y="1714595"/>
                    <a:pt x="74581" y="1714595"/>
                  </a:cubicBezTo>
                  <a:cubicBezTo>
                    <a:pt x="112586" y="1714595"/>
                    <a:pt x="151257" y="1705547"/>
                    <a:pt x="189166" y="1696593"/>
                  </a:cubicBezTo>
                  <a:cubicBezTo>
                    <a:pt x="206026" y="1692593"/>
                    <a:pt x="223552" y="1688497"/>
                    <a:pt x="240220" y="1685449"/>
                  </a:cubicBezTo>
                  <a:cubicBezTo>
                    <a:pt x="281559" y="1677829"/>
                    <a:pt x="324231" y="1672018"/>
                    <a:pt x="365474" y="1666399"/>
                  </a:cubicBezTo>
                  <a:cubicBezTo>
                    <a:pt x="415195" y="1659636"/>
                    <a:pt x="466630" y="1652588"/>
                    <a:pt x="516541" y="1642396"/>
                  </a:cubicBezTo>
                  <a:cubicBezTo>
                    <a:pt x="472916" y="1664113"/>
                    <a:pt x="427673" y="1684782"/>
                    <a:pt x="379286" y="1697260"/>
                  </a:cubicBezTo>
                  <a:cubicBezTo>
                    <a:pt x="342043" y="1706785"/>
                    <a:pt x="304038" y="1718024"/>
                    <a:pt x="267367" y="1728883"/>
                  </a:cubicBezTo>
                  <a:cubicBezTo>
                    <a:pt x="205454" y="1747171"/>
                    <a:pt x="141446" y="1766030"/>
                    <a:pt x="78581" y="1777746"/>
                  </a:cubicBezTo>
                  <a:lnTo>
                    <a:pt x="79915" y="1784795"/>
                  </a:lnTo>
                  <a:cubicBezTo>
                    <a:pt x="143161" y="1772984"/>
                    <a:pt x="207359" y="1754029"/>
                    <a:pt x="269462" y="1735741"/>
                  </a:cubicBezTo>
                  <a:cubicBezTo>
                    <a:pt x="306134" y="1724977"/>
                    <a:pt x="344043" y="1713738"/>
                    <a:pt x="381190" y="1704213"/>
                  </a:cubicBezTo>
                  <a:cubicBezTo>
                    <a:pt x="439579" y="1689259"/>
                    <a:pt x="493014" y="1662589"/>
                    <a:pt x="544735" y="1636300"/>
                  </a:cubicBezTo>
                  <a:cubicBezTo>
                    <a:pt x="608171" y="1621631"/>
                    <a:pt x="669703" y="1602105"/>
                    <a:pt x="729329" y="1583245"/>
                  </a:cubicBezTo>
                  <a:cubicBezTo>
                    <a:pt x="858393" y="1542288"/>
                    <a:pt x="980504" y="1503616"/>
                    <a:pt x="1118806" y="1510284"/>
                  </a:cubicBezTo>
                  <a:cubicBezTo>
                    <a:pt x="1207008" y="1514570"/>
                    <a:pt x="1296924" y="1513141"/>
                    <a:pt x="1383792" y="1511808"/>
                  </a:cubicBezTo>
                  <a:cubicBezTo>
                    <a:pt x="1488758" y="1510189"/>
                    <a:pt x="1597247" y="1508474"/>
                    <a:pt x="1703165" y="1516761"/>
                  </a:cubicBezTo>
                  <a:cubicBezTo>
                    <a:pt x="1741075" y="1519714"/>
                    <a:pt x="1779270" y="1523619"/>
                    <a:pt x="1816132" y="1527429"/>
                  </a:cubicBezTo>
                  <a:cubicBezTo>
                    <a:pt x="1927574" y="1538859"/>
                    <a:pt x="2042827" y="1550575"/>
                    <a:pt x="2159318" y="1537240"/>
                  </a:cubicBezTo>
                  <a:lnTo>
                    <a:pt x="2161223" y="1537049"/>
                  </a:lnTo>
                  <a:lnTo>
                    <a:pt x="2162080" y="1535335"/>
                  </a:lnTo>
                  <a:cubicBezTo>
                    <a:pt x="2213705" y="1434846"/>
                    <a:pt x="2182559" y="1226725"/>
                    <a:pt x="2163890" y="11023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20"/>
          <p:cNvGrpSpPr/>
          <p:nvPr/>
        </p:nvGrpSpPr>
        <p:grpSpPr>
          <a:xfrm>
            <a:off x="107748" y="-252275"/>
            <a:ext cx="9273751" cy="5477174"/>
            <a:chOff x="107748" y="-252275"/>
            <a:chExt cx="9273751" cy="5477174"/>
          </a:xfrm>
        </p:grpSpPr>
        <p:pic>
          <p:nvPicPr>
            <p:cNvPr id="253" name="Google Shape;253;p20"/>
            <p:cNvPicPr preferRelativeResize="0"/>
            <p:nvPr/>
          </p:nvPicPr>
          <p:blipFill rotWithShape="1">
            <a:blip r:embed="rId2">
              <a:alphaModFix/>
            </a:blip>
            <a:srcRect l="5562" r="5571"/>
            <a:stretch/>
          </p:blipFill>
          <p:spPr>
            <a:xfrm rot="5245699">
              <a:off x="2206627" y="-2041246"/>
              <a:ext cx="5075994" cy="905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413" y="357050"/>
              <a:ext cx="318950" cy="45607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1"/>
          </p:nvPr>
        </p:nvSpPr>
        <p:spPr>
          <a:xfrm>
            <a:off x="4723175" y="1524100"/>
            <a:ext cx="3507600" cy="26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subTitle" idx="2"/>
          </p:nvPr>
        </p:nvSpPr>
        <p:spPr>
          <a:xfrm>
            <a:off x="1057900" y="1524100"/>
            <a:ext cx="3507600" cy="26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8" name="Google Shape;258;p20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-5" y="3836424"/>
            <a:ext cx="1502150" cy="92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/>
          <p:nvPr/>
        </p:nvSpPr>
        <p:spPr>
          <a:xfrm rot="10800000" flipH="1">
            <a:off x="0" y="160825"/>
            <a:ext cx="9145142" cy="4901862"/>
          </a:xfrm>
          <a:custGeom>
            <a:avLst/>
            <a:gdLst/>
            <a:ahLst/>
            <a:cxnLst/>
            <a:rect l="l" t="t" r="r" b="b"/>
            <a:pathLst>
              <a:path w="8129015" h="4357211" extrusionOk="0">
                <a:moveTo>
                  <a:pt x="0" y="2275618"/>
                </a:moveTo>
                <a:lnTo>
                  <a:pt x="8129016" y="2275618"/>
                </a:lnTo>
                <a:lnTo>
                  <a:pt x="8129016" y="2256663"/>
                </a:lnTo>
                <a:lnTo>
                  <a:pt x="0" y="2256663"/>
                </a:lnTo>
                <a:lnTo>
                  <a:pt x="0" y="2275618"/>
                </a:lnTo>
                <a:close/>
                <a:moveTo>
                  <a:pt x="0" y="3221831"/>
                </a:moveTo>
                <a:lnTo>
                  <a:pt x="8129016" y="3221831"/>
                </a:lnTo>
                <a:lnTo>
                  <a:pt x="8129016" y="3202877"/>
                </a:lnTo>
                <a:lnTo>
                  <a:pt x="0" y="3202877"/>
                </a:lnTo>
                <a:lnTo>
                  <a:pt x="0" y="3221831"/>
                </a:lnTo>
                <a:close/>
                <a:moveTo>
                  <a:pt x="0" y="2843308"/>
                </a:moveTo>
                <a:lnTo>
                  <a:pt x="8129016" y="2843308"/>
                </a:lnTo>
                <a:lnTo>
                  <a:pt x="8129016" y="2824353"/>
                </a:lnTo>
                <a:lnTo>
                  <a:pt x="0" y="2824353"/>
                </a:lnTo>
                <a:lnTo>
                  <a:pt x="0" y="2843308"/>
                </a:lnTo>
                <a:close/>
                <a:moveTo>
                  <a:pt x="0" y="3410998"/>
                </a:moveTo>
                <a:lnTo>
                  <a:pt x="8129016" y="3410998"/>
                </a:lnTo>
                <a:lnTo>
                  <a:pt x="8129016" y="3392043"/>
                </a:lnTo>
                <a:lnTo>
                  <a:pt x="0" y="3392043"/>
                </a:lnTo>
                <a:lnTo>
                  <a:pt x="0" y="3410998"/>
                </a:lnTo>
                <a:close/>
                <a:moveTo>
                  <a:pt x="0" y="2654046"/>
                </a:moveTo>
                <a:lnTo>
                  <a:pt x="8129016" y="2654046"/>
                </a:lnTo>
                <a:lnTo>
                  <a:pt x="8129016" y="2635091"/>
                </a:lnTo>
                <a:lnTo>
                  <a:pt x="0" y="2635091"/>
                </a:lnTo>
                <a:lnTo>
                  <a:pt x="0" y="2654046"/>
                </a:lnTo>
                <a:close/>
                <a:moveTo>
                  <a:pt x="0" y="3032570"/>
                </a:moveTo>
                <a:lnTo>
                  <a:pt x="8129016" y="3032570"/>
                </a:lnTo>
                <a:lnTo>
                  <a:pt x="8129016" y="3013615"/>
                </a:lnTo>
                <a:lnTo>
                  <a:pt x="0" y="3013615"/>
                </a:lnTo>
                <a:lnTo>
                  <a:pt x="0" y="3032570"/>
                </a:lnTo>
                <a:close/>
                <a:moveTo>
                  <a:pt x="0" y="3600260"/>
                </a:moveTo>
                <a:lnTo>
                  <a:pt x="8129016" y="3600260"/>
                </a:lnTo>
                <a:lnTo>
                  <a:pt x="8129016" y="3581305"/>
                </a:lnTo>
                <a:lnTo>
                  <a:pt x="0" y="3581305"/>
                </a:lnTo>
                <a:lnTo>
                  <a:pt x="0" y="3600260"/>
                </a:lnTo>
                <a:close/>
                <a:moveTo>
                  <a:pt x="0" y="4357212"/>
                </a:moveTo>
                <a:lnTo>
                  <a:pt x="8129016" y="4357212"/>
                </a:lnTo>
                <a:lnTo>
                  <a:pt x="8129016" y="4338257"/>
                </a:lnTo>
                <a:lnTo>
                  <a:pt x="0" y="4338257"/>
                </a:lnTo>
                <a:lnTo>
                  <a:pt x="0" y="4357212"/>
                </a:lnTo>
                <a:close/>
                <a:moveTo>
                  <a:pt x="0" y="4167949"/>
                </a:moveTo>
                <a:lnTo>
                  <a:pt x="8129016" y="4167949"/>
                </a:lnTo>
                <a:lnTo>
                  <a:pt x="8129016" y="4148995"/>
                </a:lnTo>
                <a:lnTo>
                  <a:pt x="0" y="4148995"/>
                </a:lnTo>
                <a:lnTo>
                  <a:pt x="0" y="4167949"/>
                </a:lnTo>
                <a:close/>
                <a:moveTo>
                  <a:pt x="0" y="3789426"/>
                </a:moveTo>
                <a:lnTo>
                  <a:pt x="8129016" y="3789426"/>
                </a:lnTo>
                <a:lnTo>
                  <a:pt x="8129016" y="3770471"/>
                </a:lnTo>
                <a:lnTo>
                  <a:pt x="0" y="3770471"/>
                </a:lnTo>
                <a:lnTo>
                  <a:pt x="0" y="3789426"/>
                </a:lnTo>
                <a:close/>
                <a:moveTo>
                  <a:pt x="0" y="3978688"/>
                </a:moveTo>
                <a:lnTo>
                  <a:pt x="8129016" y="3978688"/>
                </a:lnTo>
                <a:lnTo>
                  <a:pt x="8129016" y="3959733"/>
                </a:lnTo>
                <a:lnTo>
                  <a:pt x="0" y="3959733"/>
                </a:lnTo>
                <a:lnTo>
                  <a:pt x="0" y="3978688"/>
                </a:lnTo>
                <a:close/>
                <a:moveTo>
                  <a:pt x="0" y="2464784"/>
                </a:moveTo>
                <a:lnTo>
                  <a:pt x="8129016" y="2464784"/>
                </a:lnTo>
                <a:lnTo>
                  <a:pt x="8129016" y="2445830"/>
                </a:lnTo>
                <a:lnTo>
                  <a:pt x="0" y="2445830"/>
                </a:lnTo>
                <a:lnTo>
                  <a:pt x="0" y="2464784"/>
                </a:lnTo>
                <a:close/>
                <a:moveTo>
                  <a:pt x="0" y="397478"/>
                </a:moveTo>
                <a:lnTo>
                  <a:pt x="8129016" y="397478"/>
                </a:lnTo>
                <a:lnTo>
                  <a:pt x="8129016" y="378524"/>
                </a:lnTo>
                <a:lnTo>
                  <a:pt x="0" y="378524"/>
                </a:lnTo>
                <a:lnTo>
                  <a:pt x="0" y="397478"/>
                </a:lnTo>
                <a:close/>
                <a:moveTo>
                  <a:pt x="0" y="2100644"/>
                </a:moveTo>
                <a:lnTo>
                  <a:pt x="8129016" y="2100644"/>
                </a:lnTo>
                <a:lnTo>
                  <a:pt x="8129016" y="2081689"/>
                </a:lnTo>
                <a:lnTo>
                  <a:pt x="0" y="2081689"/>
                </a:lnTo>
                <a:lnTo>
                  <a:pt x="0" y="2100644"/>
                </a:lnTo>
                <a:close/>
                <a:moveTo>
                  <a:pt x="0" y="965168"/>
                </a:moveTo>
                <a:lnTo>
                  <a:pt x="8129016" y="965168"/>
                </a:lnTo>
                <a:lnTo>
                  <a:pt x="8129016" y="946214"/>
                </a:lnTo>
                <a:lnTo>
                  <a:pt x="0" y="946214"/>
                </a:lnTo>
                <a:lnTo>
                  <a:pt x="0" y="965168"/>
                </a:lnTo>
                <a:close/>
                <a:moveTo>
                  <a:pt x="0" y="775907"/>
                </a:moveTo>
                <a:lnTo>
                  <a:pt x="8129016" y="775907"/>
                </a:lnTo>
                <a:lnTo>
                  <a:pt x="8129016" y="756952"/>
                </a:lnTo>
                <a:lnTo>
                  <a:pt x="0" y="756952"/>
                </a:lnTo>
                <a:lnTo>
                  <a:pt x="0" y="775907"/>
                </a:lnTo>
                <a:close/>
                <a:moveTo>
                  <a:pt x="0" y="0"/>
                </a:moveTo>
                <a:lnTo>
                  <a:pt x="0" y="18955"/>
                </a:lnTo>
                <a:lnTo>
                  <a:pt x="8129016" y="18955"/>
                </a:lnTo>
                <a:lnTo>
                  <a:pt x="8129016" y="0"/>
                </a:lnTo>
                <a:lnTo>
                  <a:pt x="0" y="0"/>
                </a:lnTo>
                <a:close/>
                <a:moveTo>
                  <a:pt x="0" y="208121"/>
                </a:moveTo>
                <a:lnTo>
                  <a:pt x="8129016" y="208121"/>
                </a:lnTo>
                <a:lnTo>
                  <a:pt x="8129016" y="189166"/>
                </a:lnTo>
                <a:lnTo>
                  <a:pt x="0" y="189166"/>
                </a:lnTo>
                <a:lnTo>
                  <a:pt x="0" y="208121"/>
                </a:lnTo>
                <a:close/>
                <a:moveTo>
                  <a:pt x="0" y="586645"/>
                </a:moveTo>
                <a:lnTo>
                  <a:pt x="8129016" y="586645"/>
                </a:lnTo>
                <a:lnTo>
                  <a:pt x="8129016" y="567690"/>
                </a:lnTo>
                <a:lnTo>
                  <a:pt x="0" y="567690"/>
                </a:lnTo>
                <a:lnTo>
                  <a:pt x="0" y="586645"/>
                </a:lnTo>
                <a:close/>
                <a:moveTo>
                  <a:pt x="0" y="1911287"/>
                </a:moveTo>
                <a:lnTo>
                  <a:pt x="8129016" y="1911287"/>
                </a:lnTo>
                <a:lnTo>
                  <a:pt x="8129016" y="1892332"/>
                </a:lnTo>
                <a:lnTo>
                  <a:pt x="0" y="1892332"/>
                </a:lnTo>
                <a:lnTo>
                  <a:pt x="0" y="1911287"/>
                </a:lnTo>
                <a:close/>
                <a:moveTo>
                  <a:pt x="0" y="1722025"/>
                </a:moveTo>
                <a:lnTo>
                  <a:pt x="8129016" y="1722025"/>
                </a:lnTo>
                <a:lnTo>
                  <a:pt x="8129016" y="1703070"/>
                </a:lnTo>
                <a:lnTo>
                  <a:pt x="0" y="1703070"/>
                </a:lnTo>
                <a:lnTo>
                  <a:pt x="0" y="1722025"/>
                </a:lnTo>
                <a:close/>
                <a:moveTo>
                  <a:pt x="0" y="1532763"/>
                </a:moveTo>
                <a:lnTo>
                  <a:pt x="8129016" y="1532763"/>
                </a:lnTo>
                <a:lnTo>
                  <a:pt x="8129016" y="1513808"/>
                </a:lnTo>
                <a:lnTo>
                  <a:pt x="0" y="1513808"/>
                </a:lnTo>
                <a:lnTo>
                  <a:pt x="0" y="1532763"/>
                </a:lnTo>
                <a:close/>
                <a:moveTo>
                  <a:pt x="0" y="1154240"/>
                </a:moveTo>
                <a:lnTo>
                  <a:pt x="8129016" y="1154240"/>
                </a:lnTo>
                <a:lnTo>
                  <a:pt x="8129016" y="1135285"/>
                </a:lnTo>
                <a:lnTo>
                  <a:pt x="0" y="1135285"/>
                </a:lnTo>
                <a:lnTo>
                  <a:pt x="0" y="1154240"/>
                </a:lnTo>
                <a:close/>
                <a:moveTo>
                  <a:pt x="0" y="1343501"/>
                </a:moveTo>
                <a:lnTo>
                  <a:pt x="8129016" y="1343501"/>
                </a:lnTo>
                <a:lnTo>
                  <a:pt x="8129016" y="1324547"/>
                </a:lnTo>
                <a:lnTo>
                  <a:pt x="0" y="1324547"/>
                </a:lnTo>
                <a:lnTo>
                  <a:pt x="0" y="13435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" name="Google Shape;276;p22"/>
          <p:cNvGrpSpPr/>
          <p:nvPr/>
        </p:nvGrpSpPr>
        <p:grpSpPr>
          <a:xfrm rot="10800000">
            <a:off x="-436825" y="536844"/>
            <a:ext cx="11735680" cy="4021658"/>
            <a:chOff x="-2265636" y="1312571"/>
            <a:chExt cx="11735680" cy="4021658"/>
          </a:xfrm>
        </p:grpSpPr>
        <p:sp>
          <p:nvSpPr>
            <p:cNvPr id="277" name="Google Shape;277;p22"/>
            <p:cNvSpPr/>
            <p:nvPr/>
          </p:nvSpPr>
          <p:spPr>
            <a:xfrm rot="8100000">
              <a:off x="-1712289" y="1937141"/>
              <a:ext cx="2914964" cy="2772519"/>
            </a:xfrm>
            <a:custGeom>
              <a:avLst/>
              <a:gdLst/>
              <a:ahLst/>
              <a:cxnLst/>
              <a:rect l="l" t="t" r="r" b="b"/>
              <a:pathLst>
                <a:path w="2521334" h="2398125" extrusionOk="0">
                  <a:moveTo>
                    <a:pt x="2365506" y="1501252"/>
                  </a:moveTo>
                  <a:cubicBezTo>
                    <a:pt x="2087567" y="1118156"/>
                    <a:pt x="1758097" y="782114"/>
                    <a:pt x="1437485" y="434738"/>
                  </a:cubicBezTo>
                  <a:cubicBezTo>
                    <a:pt x="1359380" y="350060"/>
                    <a:pt x="1255844" y="211281"/>
                    <a:pt x="1150688" y="163465"/>
                  </a:cubicBezTo>
                  <a:cubicBezTo>
                    <a:pt x="1024196" y="105839"/>
                    <a:pt x="790452" y="110602"/>
                    <a:pt x="655483" y="87361"/>
                  </a:cubicBezTo>
                  <a:cubicBezTo>
                    <a:pt x="440218" y="50213"/>
                    <a:pt x="222191" y="-4555"/>
                    <a:pt x="2544" y="302"/>
                  </a:cubicBezTo>
                  <a:cubicBezTo>
                    <a:pt x="-15649" y="241666"/>
                    <a:pt x="68552" y="626762"/>
                    <a:pt x="101890" y="869078"/>
                  </a:cubicBezTo>
                  <a:cubicBezTo>
                    <a:pt x="150658" y="1223503"/>
                    <a:pt x="202855" y="1596311"/>
                    <a:pt x="228382" y="1950451"/>
                  </a:cubicBezTo>
                  <a:cubicBezTo>
                    <a:pt x="240098" y="2113043"/>
                    <a:pt x="179138" y="2240773"/>
                    <a:pt x="145991" y="2398126"/>
                  </a:cubicBezTo>
                  <a:cubicBezTo>
                    <a:pt x="547374" y="2395935"/>
                    <a:pt x="968284" y="2340785"/>
                    <a:pt x="1370810" y="2314401"/>
                  </a:cubicBezTo>
                  <a:cubicBezTo>
                    <a:pt x="1521496" y="2304495"/>
                    <a:pt x="1669895" y="2269729"/>
                    <a:pt x="1820771" y="2258680"/>
                  </a:cubicBezTo>
                  <a:cubicBezTo>
                    <a:pt x="1942596" y="2249726"/>
                    <a:pt x="2288639" y="2320021"/>
                    <a:pt x="2386842" y="2256013"/>
                  </a:cubicBezTo>
                  <a:cubicBezTo>
                    <a:pt x="2631920" y="2096469"/>
                    <a:pt x="2490951" y="1674035"/>
                    <a:pt x="2365506" y="1501157"/>
                  </a:cubicBezTo>
                  <a:close/>
                </a:path>
              </a:pathLst>
            </a:custGeom>
            <a:solidFill>
              <a:srgbClr val="FAE8DF">
                <a:alpha val="6075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7917428" y="1517250"/>
              <a:ext cx="1552617" cy="1275278"/>
            </a:xfrm>
            <a:custGeom>
              <a:avLst/>
              <a:gdLst/>
              <a:ahLst/>
              <a:cxnLst/>
              <a:rect l="l" t="t" r="r" b="b"/>
              <a:pathLst>
                <a:path w="1344257" h="1104137" extrusionOk="0">
                  <a:moveTo>
                    <a:pt x="1074250" y="577310"/>
                  </a:moveTo>
                  <a:cubicBezTo>
                    <a:pt x="1006814" y="540163"/>
                    <a:pt x="866320" y="477774"/>
                    <a:pt x="831173" y="412813"/>
                  </a:cubicBezTo>
                  <a:cubicBezTo>
                    <a:pt x="780976" y="319849"/>
                    <a:pt x="840412" y="56483"/>
                    <a:pt x="688869" y="0"/>
                  </a:cubicBezTo>
                  <a:cubicBezTo>
                    <a:pt x="512752" y="99060"/>
                    <a:pt x="310346" y="158591"/>
                    <a:pt x="139181" y="268796"/>
                  </a:cubicBezTo>
                  <a:cubicBezTo>
                    <a:pt x="10594" y="351568"/>
                    <a:pt x="-12647" y="391382"/>
                    <a:pt x="5355" y="553879"/>
                  </a:cubicBezTo>
                  <a:cubicBezTo>
                    <a:pt x="12785" y="620649"/>
                    <a:pt x="20309" y="705898"/>
                    <a:pt x="46884" y="768382"/>
                  </a:cubicBezTo>
                  <a:cubicBezTo>
                    <a:pt x="77745" y="841153"/>
                    <a:pt x="79841" y="827913"/>
                    <a:pt x="169852" y="846391"/>
                  </a:cubicBezTo>
                  <a:cubicBezTo>
                    <a:pt x="439409" y="901827"/>
                    <a:pt x="700394" y="994696"/>
                    <a:pt x="967761" y="1056989"/>
                  </a:cubicBezTo>
                  <a:cubicBezTo>
                    <a:pt x="1004146" y="1065466"/>
                    <a:pt x="1110827" y="1104138"/>
                    <a:pt x="1168739" y="1104138"/>
                  </a:cubicBezTo>
                  <a:cubicBezTo>
                    <a:pt x="1181121" y="1104138"/>
                    <a:pt x="1191218" y="1102423"/>
                    <a:pt x="1197981" y="1098232"/>
                  </a:cubicBezTo>
                  <a:cubicBezTo>
                    <a:pt x="1242176" y="1070896"/>
                    <a:pt x="1347332" y="795528"/>
                    <a:pt x="1344189" y="738188"/>
                  </a:cubicBezTo>
                  <a:cubicBezTo>
                    <a:pt x="1339713" y="657320"/>
                    <a:pt x="1148927" y="618554"/>
                    <a:pt x="1074250" y="5773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22"/>
          <p:cNvSpPr/>
          <p:nvPr/>
        </p:nvSpPr>
        <p:spPr>
          <a:xfrm>
            <a:off x="-436836" y="21298"/>
            <a:ext cx="10032881" cy="4470427"/>
          </a:xfrm>
          <a:custGeom>
            <a:avLst/>
            <a:gdLst/>
            <a:ahLst/>
            <a:cxnLst/>
            <a:rect l="l" t="t" r="r" b="b"/>
            <a:pathLst>
              <a:path w="8378189" h="3733133" extrusionOk="0">
                <a:moveTo>
                  <a:pt x="7611523" y="1644110"/>
                </a:moveTo>
                <a:cubicBezTo>
                  <a:pt x="7618857" y="1598295"/>
                  <a:pt x="7626382" y="1550956"/>
                  <a:pt x="7646575" y="1517237"/>
                </a:cubicBezTo>
                <a:cubicBezTo>
                  <a:pt x="7679912" y="1461516"/>
                  <a:pt x="7756875" y="1433989"/>
                  <a:pt x="7831360" y="1407319"/>
                </a:cubicBezTo>
                <a:cubicBezTo>
                  <a:pt x="7876794" y="1391031"/>
                  <a:pt x="7923848" y="1374267"/>
                  <a:pt x="7959090" y="1351217"/>
                </a:cubicBezTo>
                <a:cubicBezTo>
                  <a:pt x="8056436" y="1287685"/>
                  <a:pt x="8197882" y="1155573"/>
                  <a:pt x="8265986" y="1044321"/>
                </a:cubicBezTo>
                <a:lnTo>
                  <a:pt x="8259604" y="1040416"/>
                </a:lnTo>
                <a:cubicBezTo>
                  <a:pt x="8192072" y="1150810"/>
                  <a:pt x="8051674" y="1281970"/>
                  <a:pt x="7954995" y="1345025"/>
                </a:cubicBezTo>
                <a:cubicBezTo>
                  <a:pt x="7920419" y="1367600"/>
                  <a:pt x="7875937" y="1383506"/>
                  <a:pt x="7828788" y="1400366"/>
                </a:cubicBezTo>
                <a:cubicBezTo>
                  <a:pt x="7753160" y="1427417"/>
                  <a:pt x="7674865" y="1455515"/>
                  <a:pt x="7640193" y="1513523"/>
                </a:cubicBezTo>
                <a:cubicBezTo>
                  <a:pt x="7619334" y="1548479"/>
                  <a:pt x="7611618" y="1596581"/>
                  <a:pt x="7604189" y="1643063"/>
                </a:cubicBezTo>
                <a:cubicBezTo>
                  <a:pt x="7599712" y="1671161"/>
                  <a:pt x="7595426" y="1697641"/>
                  <a:pt x="7588473" y="1720787"/>
                </a:cubicBezTo>
                <a:cubicBezTo>
                  <a:pt x="7576185" y="1761839"/>
                  <a:pt x="7568565" y="1809845"/>
                  <a:pt x="7561231" y="1860899"/>
                </a:cubicBezTo>
                <a:cubicBezTo>
                  <a:pt x="7547515" y="1890903"/>
                  <a:pt x="7534275" y="1921002"/>
                  <a:pt x="7521226" y="1950720"/>
                </a:cubicBezTo>
                <a:cubicBezTo>
                  <a:pt x="7477887" y="2049589"/>
                  <a:pt x="7433310" y="2151317"/>
                  <a:pt x="7374350" y="2242661"/>
                </a:cubicBezTo>
                <a:cubicBezTo>
                  <a:pt x="7292816" y="2295716"/>
                  <a:pt x="7191471" y="2337626"/>
                  <a:pt x="7109365" y="2371439"/>
                </a:cubicBezTo>
                <a:cubicBezTo>
                  <a:pt x="7091648" y="2378774"/>
                  <a:pt x="7074884" y="2385632"/>
                  <a:pt x="7059454" y="2392204"/>
                </a:cubicBezTo>
                <a:lnTo>
                  <a:pt x="7054596" y="2394299"/>
                </a:lnTo>
                <a:lnTo>
                  <a:pt x="7058216" y="2398205"/>
                </a:lnTo>
                <a:cubicBezTo>
                  <a:pt x="7059073" y="2399157"/>
                  <a:pt x="7060025" y="2400014"/>
                  <a:pt x="7061074" y="2400776"/>
                </a:cubicBezTo>
                <a:cubicBezTo>
                  <a:pt x="7028593" y="2407539"/>
                  <a:pt x="6995255" y="2415159"/>
                  <a:pt x="6960203" y="2423065"/>
                </a:cubicBezTo>
                <a:cubicBezTo>
                  <a:pt x="6925532" y="2430875"/>
                  <a:pt x="6889909" y="2438972"/>
                  <a:pt x="6853809" y="2446496"/>
                </a:cubicBezTo>
                <a:cubicBezTo>
                  <a:pt x="6818567" y="2449259"/>
                  <a:pt x="6782753" y="2453831"/>
                  <a:pt x="6745986" y="2461927"/>
                </a:cubicBezTo>
                <a:cubicBezTo>
                  <a:pt x="6715697" y="2468594"/>
                  <a:pt x="6685407" y="2474119"/>
                  <a:pt x="6655213" y="2478881"/>
                </a:cubicBezTo>
                <a:cubicBezTo>
                  <a:pt x="6584347" y="2485835"/>
                  <a:pt x="6515291" y="2486120"/>
                  <a:pt x="6452140" y="2474309"/>
                </a:cubicBezTo>
                <a:cubicBezTo>
                  <a:pt x="6431375" y="2470404"/>
                  <a:pt x="6410039" y="2465546"/>
                  <a:pt x="6389275" y="2460784"/>
                </a:cubicBezTo>
                <a:cubicBezTo>
                  <a:pt x="6350984" y="2452021"/>
                  <a:pt x="6311456" y="2442972"/>
                  <a:pt x="6271451" y="2439067"/>
                </a:cubicBezTo>
                <a:cubicBezTo>
                  <a:pt x="6117622" y="2423827"/>
                  <a:pt x="5995416" y="2427732"/>
                  <a:pt x="5861400" y="2494312"/>
                </a:cubicBezTo>
                <a:cubicBezTo>
                  <a:pt x="5803107" y="2523363"/>
                  <a:pt x="5744147" y="2558129"/>
                  <a:pt x="5681758" y="2594896"/>
                </a:cubicBezTo>
                <a:cubicBezTo>
                  <a:pt x="5572316" y="2659475"/>
                  <a:pt x="5459254" y="2726150"/>
                  <a:pt x="5348955" y="2759964"/>
                </a:cubicBezTo>
                <a:cubicBezTo>
                  <a:pt x="5306949" y="2772823"/>
                  <a:pt x="5256467" y="2769394"/>
                  <a:pt x="5207508" y="2766155"/>
                </a:cubicBezTo>
                <a:cubicBezTo>
                  <a:pt x="5183886" y="2764536"/>
                  <a:pt x="5161598" y="2763107"/>
                  <a:pt x="5140642" y="2763393"/>
                </a:cubicBezTo>
                <a:cubicBezTo>
                  <a:pt x="5033677" y="2764917"/>
                  <a:pt x="4924997" y="2771013"/>
                  <a:pt x="4819936" y="2776824"/>
                </a:cubicBezTo>
                <a:cubicBezTo>
                  <a:pt x="4706303" y="2783110"/>
                  <a:pt x="4588765" y="2789682"/>
                  <a:pt x="4473226" y="2790539"/>
                </a:cubicBezTo>
                <a:cubicBezTo>
                  <a:pt x="4269962" y="2792063"/>
                  <a:pt x="4093178" y="2817876"/>
                  <a:pt x="3900297" y="2874359"/>
                </a:cubicBezTo>
                <a:cubicBezTo>
                  <a:pt x="3770567" y="2912364"/>
                  <a:pt x="3646265" y="2957608"/>
                  <a:pt x="3520916" y="3012377"/>
                </a:cubicBezTo>
                <a:cubicBezTo>
                  <a:pt x="3312890" y="3074384"/>
                  <a:pt x="3100769" y="3133249"/>
                  <a:pt x="2888933" y="3173540"/>
                </a:cubicBezTo>
                <a:cubicBezTo>
                  <a:pt x="2833688" y="3184017"/>
                  <a:pt x="2780824" y="3195828"/>
                  <a:pt x="2729675" y="3207163"/>
                </a:cubicBezTo>
                <a:cubicBezTo>
                  <a:pt x="2589752" y="3238214"/>
                  <a:pt x="2457926" y="3267742"/>
                  <a:pt x="2301145" y="3266599"/>
                </a:cubicBezTo>
                <a:cubicBezTo>
                  <a:pt x="2109978" y="3265361"/>
                  <a:pt x="1923669" y="3259741"/>
                  <a:pt x="1747266" y="3250025"/>
                </a:cubicBezTo>
                <a:cubicBezTo>
                  <a:pt x="1714786" y="3248216"/>
                  <a:pt x="1682210" y="3246120"/>
                  <a:pt x="1649540" y="3244025"/>
                </a:cubicBezTo>
                <a:cubicBezTo>
                  <a:pt x="1473232" y="3232595"/>
                  <a:pt x="1290923" y="3220784"/>
                  <a:pt x="1115473" y="3258122"/>
                </a:cubicBezTo>
                <a:cubicBezTo>
                  <a:pt x="1112139" y="3258884"/>
                  <a:pt x="1108710" y="3259645"/>
                  <a:pt x="1105376" y="3260408"/>
                </a:cubicBezTo>
                <a:cubicBezTo>
                  <a:pt x="967550" y="3257931"/>
                  <a:pt x="831533" y="3265646"/>
                  <a:pt x="702850" y="3297174"/>
                </a:cubicBezTo>
                <a:cubicBezTo>
                  <a:pt x="457676" y="3357277"/>
                  <a:pt x="208026" y="3491484"/>
                  <a:pt x="0" y="3675031"/>
                </a:cubicBezTo>
                <a:lnTo>
                  <a:pt x="4953" y="3680651"/>
                </a:lnTo>
                <a:cubicBezTo>
                  <a:pt x="212122" y="3497866"/>
                  <a:pt x="460534" y="3364325"/>
                  <a:pt x="704660" y="3304508"/>
                </a:cubicBezTo>
                <a:cubicBezTo>
                  <a:pt x="823722" y="3275362"/>
                  <a:pt x="949452" y="3266694"/>
                  <a:pt x="1077087" y="3267647"/>
                </a:cubicBezTo>
                <a:cubicBezTo>
                  <a:pt x="1041654" y="3277362"/>
                  <a:pt x="1006602" y="3289649"/>
                  <a:pt x="972312" y="3301556"/>
                </a:cubicBezTo>
                <a:cubicBezTo>
                  <a:pt x="910971" y="3322987"/>
                  <a:pt x="847535" y="3345085"/>
                  <a:pt x="782955" y="3352610"/>
                </a:cubicBezTo>
                <a:cubicBezTo>
                  <a:pt x="607409" y="3372993"/>
                  <a:pt x="451390" y="3422237"/>
                  <a:pt x="319278" y="3499104"/>
                </a:cubicBezTo>
                <a:cubicBezTo>
                  <a:pt x="266033" y="3530060"/>
                  <a:pt x="214503" y="3571970"/>
                  <a:pt x="164687" y="3612547"/>
                </a:cubicBezTo>
                <a:cubicBezTo>
                  <a:pt x="114681" y="3653219"/>
                  <a:pt x="63055" y="3695319"/>
                  <a:pt x="9334" y="3726656"/>
                </a:cubicBezTo>
                <a:lnTo>
                  <a:pt x="13049" y="3733133"/>
                </a:lnTo>
                <a:cubicBezTo>
                  <a:pt x="67247" y="3701510"/>
                  <a:pt x="119158" y="3659219"/>
                  <a:pt x="169354" y="3618357"/>
                </a:cubicBezTo>
                <a:cubicBezTo>
                  <a:pt x="218980" y="3577971"/>
                  <a:pt x="270320" y="3536156"/>
                  <a:pt x="322993" y="3505581"/>
                </a:cubicBezTo>
                <a:cubicBezTo>
                  <a:pt x="454247" y="3429191"/>
                  <a:pt x="609314" y="3380232"/>
                  <a:pt x="783812" y="3360039"/>
                </a:cubicBezTo>
                <a:cubicBezTo>
                  <a:pt x="849249" y="3352419"/>
                  <a:pt x="913067" y="3330131"/>
                  <a:pt x="974789" y="3308604"/>
                </a:cubicBezTo>
                <a:cubicBezTo>
                  <a:pt x="1017651" y="3293650"/>
                  <a:pt x="1061847" y="3278219"/>
                  <a:pt x="1106234" y="3267932"/>
                </a:cubicBezTo>
                <a:cubicBezTo>
                  <a:pt x="1213771" y="3269933"/>
                  <a:pt x="1322451" y="3278219"/>
                  <a:pt x="1429512" y="3286316"/>
                </a:cubicBezTo>
                <a:cubicBezTo>
                  <a:pt x="1501331" y="3291745"/>
                  <a:pt x="1569149" y="3296984"/>
                  <a:pt x="1636300" y="3300222"/>
                </a:cubicBezTo>
                <a:cubicBezTo>
                  <a:pt x="1672304" y="3302032"/>
                  <a:pt x="1708976" y="3304032"/>
                  <a:pt x="1746028" y="3306032"/>
                </a:cubicBezTo>
                <a:cubicBezTo>
                  <a:pt x="2043112" y="3322320"/>
                  <a:pt x="2379917" y="3340703"/>
                  <a:pt x="2653379" y="3246787"/>
                </a:cubicBezTo>
                <a:cubicBezTo>
                  <a:pt x="2774728" y="3205067"/>
                  <a:pt x="2905506" y="3179921"/>
                  <a:pt x="3031903" y="3155537"/>
                </a:cubicBezTo>
                <a:cubicBezTo>
                  <a:pt x="3192209" y="3124676"/>
                  <a:pt x="3358039" y="3092768"/>
                  <a:pt x="3506724" y="3026759"/>
                </a:cubicBezTo>
                <a:cubicBezTo>
                  <a:pt x="3512344" y="3024283"/>
                  <a:pt x="3517868" y="3021902"/>
                  <a:pt x="3523488" y="3019425"/>
                </a:cubicBezTo>
                <a:cubicBezTo>
                  <a:pt x="3587401" y="3000375"/>
                  <a:pt x="3651028" y="2981039"/>
                  <a:pt x="3714083" y="2961799"/>
                </a:cubicBezTo>
                <a:cubicBezTo>
                  <a:pt x="3754088" y="2949607"/>
                  <a:pt x="3793998" y="2937510"/>
                  <a:pt x="3833717" y="2925509"/>
                </a:cubicBezTo>
                <a:cubicBezTo>
                  <a:pt x="3977069" y="2882265"/>
                  <a:pt x="4137184" y="2883027"/>
                  <a:pt x="4291965" y="2883789"/>
                </a:cubicBezTo>
                <a:cubicBezTo>
                  <a:pt x="4311968" y="2883884"/>
                  <a:pt x="4331875" y="2883980"/>
                  <a:pt x="4351592" y="2883980"/>
                </a:cubicBezTo>
                <a:cubicBezTo>
                  <a:pt x="4386548" y="2883980"/>
                  <a:pt x="4422267" y="2884646"/>
                  <a:pt x="4456843" y="2885313"/>
                </a:cubicBezTo>
                <a:cubicBezTo>
                  <a:pt x="4525328" y="2886551"/>
                  <a:pt x="4596194" y="2887885"/>
                  <a:pt x="4665250" y="2884170"/>
                </a:cubicBezTo>
                <a:cubicBezTo>
                  <a:pt x="4731449" y="2880646"/>
                  <a:pt x="4794885" y="2866644"/>
                  <a:pt x="4856226" y="2853119"/>
                </a:cubicBezTo>
                <a:cubicBezTo>
                  <a:pt x="4912328" y="2840736"/>
                  <a:pt x="4970241" y="2827973"/>
                  <a:pt x="5030343" y="2823210"/>
                </a:cubicBezTo>
                <a:cubicBezTo>
                  <a:pt x="5099495" y="2817686"/>
                  <a:pt x="5171218" y="2819876"/>
                  <a:pt x="5240560" y="2821877"/>
                </a:cubicBezTo>
                <a:cubicBezTo>
                  <a:pt x="5358384" y="2825401"/>
                  <a:pt x="5480018" y="2828925"/>
                  <a:pt x="5593937" y="2795683"/>
                </a:cubicBezTo>
                <a:cubicBezTo>
                  <a:pt x="5675662" y="2771775"/>
                  <a:pt x="5728145" y="2751677"/>
                  <a:pt x="5788342" y="2707862"/>
                </a:cubicBezTo>
                <a:cubicBezTo>
                  <a:pt x="5802345" y="2697670"/>
                  <a:pt x="5815394" y="2686812"/>
                  <a:pt x="5827967" y="2676239"/>
                </a:cubicBezTo>
                <a:cubicBezTo>
                  <a:pt x="5854161" y="2654332"/>
                  <a:pt x="5878830" y="2633662"/>
                  <a:pt x="5911596" y="2618994"/>
                </a:cubicBezTo>
                <a:cubicBezTo>
                  <a:pt x="6081046" y="2542985"/>
                  <a:pt x="6247829" y="2528221"/>
                  <a:pt x="6424327" y="2512600"/>
                </a:cubicBezTo>
                <a:cubicBezTo>
                  <a:pt x="6500241" y="2505837"/>
                  <a:pt x="6578061" y="2498884"/>
                  <a:pt x="6656261" y="2486597"/>
                </a:cubicBezTo>
                <a:cubicBezTo>
                  <a:pt x="6721983" y="2480120"/>
                  <a:pt x="6789230" y="2468023"/>
                  <a:pt x="6854952" y="2454212"/>
                </a:cubicBezTo>
                <a:cubicBezTo>
                  <a:pt x="6890480" y="2451449"/>
                  <a:pt x="6925342" y="2450497"/>
                  <a:pt x="6959632" y="2449640"/>
                </a:cubicBezTo>
                <a:cubicBezTo>
                  <a:pt x="7104126" y="2445830"/>
                  <a:pt x="7240715" y="2442210"/>
                  <a:pt x="7351395" y="2290001"/>
                </a:cubicBezTo>
                <a:cubicBezTo>
                  <a:pt x="7361301" y="2276380"/>
                  <a:pt x="7370731" y="2262474"/>
                  <a:pt x="7379875" y="2248376"/>
                </a:cubicBezTo>
                <a:cubicBezTo>
                  <a:pt x="7425976" y="2218182"/>
                  <a:pt x="7465791" y="2184368"/>
                  <a:pt x="7492365" y="2146268"/>
                </a:cubicBezTo>
                <a:cubicBezTo>
                  <a:pt x="7537324" y="2081879"/>
                  <a:pt x="7551801" y="1980343"/>
                  <a:pt x="7565803" y="1882140"/>
                </a:cubicBezTo>
                <a:cubicBezTo>
                  <a:pt x="7566660" y="1875854"/>
                  <a:pt x="7567613" y="1869567"/>
                  <a:pt x="7568470" y="1863376"/>
                </a:cubicBezTo>
                <a:cubicBezTo>
                  <a:pt x="7588473" y="1819466"/>
                  <a:pt x="7609332" y="1775746"/>
                  <a:pt x="7632287" y="1733741"/>
                </a:cubicBezTo>
                <a:cubicBezTo>
                  <a:pt x="7727537" y="1559624"/>
                  <a:pt x="7912894" y="1473327"/>
                  <a:pt x="8092155" y="1389888"/>
                </a:cubicBezTo>
                <a:cubicBezTo>
                  <a:pt x="8137970" y="1368552"/>
                  <a:pt x="8185404" y="1346454"/>
                  <a:pt x="8229886" y="1323499"/>
                </a:cubicBezTo>
                <a:lnTo>
                  <a:pt x="8226457" y="1316927"/>
                </a:lnTo>
                <a:cubicBezTo>
                  <a:pt x="8182071" y="1339882"/>
                  <a:pt x="8134731" y="1361885"/>
                  <a:pt x="8089011" y="1383221"/>
                </a:cubicBezTo>
                <a:cubicBezTo>
                  <a:pt x="7908703" y="1467136"/>
                  <a:pt x="7722203" y="1554004"/>
                  <a:pt x="7625811" y="1730216"/>
                </a:cubicBezTo>
                <a:cubicBezTo>
                  <a:pt x="7606856" y="1764887"/>
                  <a:pt x="7589234" y="1800797"/>
                  <a:pt x="7572375" y="1836992"/>
                </a:cubicBezTo>
                <a:cubicBezTo>
                  <a:pt x="7578662" y="1795748"/>
                  <a:pt x="7585520" y="1757077"/>
                  <a:pt x="7595616" y="1723358"/>
                </a:cubicBezTo>
                <a:cubicBezTo>
                  <a:pt x="7602665" y="1699832"/>
                  <a:pt x="7606951" y="1673066"/>
                  <a:pt x="7611523" y="1644682"/>
                </a:cubicBezTo>
                <a:close/>
                <a:moveTo>
                  <a:pt x="2650808" y="3239548"/>
                </a:moveTo>
                <a:cubicBezTo>
                  <a:pt x="2378678" y="3332988"/>
                  <a:pt x="2042732" y="3314605"/>
                  <a:pt x="1746314" y="3298412"/>
                </a:cubicBezTo>
                <a:cubicBezTo>
                  <a:pt x="1709261" y="3296412"/>
                  <a:pt x="1672590" y="3294412"/>
                  <a:pt x="1636586" y="3292602"/>
                </a:cubicBezTo>
                <a:cubicBezTo>
                  <a:pt x="1569530" y="3289268"/>
                  <a:pt x="1501711" y="3284125"/>
                  <a:pt x="1429988" y="3278695"/>
                </a:cubicBezTo>
                <a:cubicBezTo>
                  <a:pt x="1333310" y="3271361"/>
                  <a:pt x="1235297" y="3263932"/>
                  <a:pt x="1138047" y="3261074"/>
                </a:cubicBezTo>
                <a:cubicBezTo>
                  <a:pt x="1305973" y="3229070"/>
                  <a:pt x="1480280" y="3240215"/>
                  <a:pt x="1648968" y="3251168"/>
                </a:cubicBezTo>
                <a:cubicBezTo>
                  <a:pt x="1681639" y="3253264"/>
                  <a:pt x="1714214" y="3255359"/>
                  <a:pt x="1746695" y="3257169"/>
                </a:cubicBezTo>
                <a:cubicBezTo>
                  <a:pt x="1923193" y="3266980"/>
                  <a:pt x="2109692" y="3272600"/>
                  <a:pt x="2300954" y="3273838"/>
                </a:cubicBezTo>
                <a:cubicBezTo>
                  <a:pt x="2303526" y="3273838"/>
                  <a:pt x="2306193" y="3273838"/>
                  <a:pt x="2308765" y="3273838"/>
                </a:cubicBezTo>
                <a:cubicBezTo>
                  <a:pt x="2462689" y="3273838"/>
                  <a:pt x="2593181" y="3244882"/>
                  <a:pt x="2731199" y="3214211"/>
                </a:cubicBezTo>
                <a:cubicBezTo>
                  <a:pt x="2732913" y="3213830"/>
                  <a:pt x="2734723" y="3213449"/>
                  <a:pt x="2736533" y="3213068"/>
                </a:cubicBezTo>
                <a:cubicBezTo>
                  <a:pt x="2707577" y="3221165"/>
                  <a:pt x="2679002" y="3229832"/>
                  <a:pt x="2650808" y="3239453"/>
                </a:cubicBezTo>
                <a:close/>
                <a:moveTo>
                  <a:pt x="3116771" y="3131249"/>
                </a:moveTo>
                <a:cubicBezTo>
                  <a:pt x="3231261" y="3103340"/>
                  <a:pt x="3345371" y="3071622"/>
                  <a:pt x="3458432" y="3038570"/>
                </a:cubicBezTo>
                <a:cubicBezTo>
                  <a:pt x="3349562" y="3081242"/>
                  <a:pt x="3232880" y="3108103"/>
                  <a:pt x="3116771" y="3131249"/>
                </a:cubicBezTo>
                <a:close/>
                <a:moveTo>
                  <a:pt x="6423565" y="2504885"/>
                </a:moveTo>
                <a:cubicBezTo>
                  <a:pt x="6254115" y="2519934"/>
                  <a:pt x="6078950" y="2535460"/>
                  <a:pt x="5908453" y="2611945"/>
                </a:cubicBezTo>
                <a:cubicBezTo>
                  <a:pt x="5874734" y="2627090"/>
                  <a:pt x="5848446" y="2649093"/>
                  <a:pt x="5823109" y="2670334"/>
                </a:cubicBezTo>
                <a:cubicBezTo>
                  <a:pt x="5810631" y="2680811"/>
                  <a:pt x="5797677" y="2691575"/>
                  <a:pt x="5783866" y="2701671"/>
                </a:cubicBezTo>
                <a:cubicBezTo>
                  <a:pt x="5724525" y="2744819"/>
                  <a:pt x="5672614" y="2764727"/>
                  <a:pt x="5591747" y="2788444"/>
                </a:cubicBezTo>
                <a:cubicBezTo>
                  <a:pt x="5479066" y="2821400"/>
                  <a:pt x="5357813" y="2817781"/>
                  <a:pt x="5240750" y="2814352"/>
                </a:cubicBezTo>
                <a:cubicBezTo>
                  <a:pt x="5171218" y="2812256"/>
                  <a:pt x="5099209" y="2810161"/>
                  <a:pt x="5029677" y="2815685"/>
                </a:cubicBezTo>
                <a:cubicBezTo>
                  <a:pt x="4969098" y="2820448"/>
                  <a:pt x="4910900" y="2833307"/>
                  <a:pt x="4854512" y="2845784"/>
                </a:cubicBezTo>
                <a:cubicBezTo>
                  <a:pt x="4793457" y="2859215"/>
                  <a:pt x="4730401" y="2873216"/>
                  <a:pt x="4664774" y="2876645"/>
                </a:cubicBezTo>
                <a:cubicBezTo>
                  <a:pt x="4596003" y="2880265"/>
                  <a:pt x="4525328" y="2879027"/>
                  <a:pt x="4456938" y="2877788"/>
                </a:cubicBezTo>
                <a:cubicBezTo>
                  <a:pt x="4422362" y="2877122"/>
                  <a:pt x="4386548" y="2876455"/>
                  <a:pt x="4351592" y="2876455"/>
                </a:cubicBezTo>
                <a:cubicBezTo>
                  <a:pt x="4331970" y="2876455"/>
                  <a:pt x="4312063" y="2876360"/>
                  <a:pt x="4292061" y="2876264"/>
                </a:cubicBezTo>
                <a:cubicBezTo>
                  <a:pt x="4136708" y="2875502"/>
                  <a:pt x="3976116" y="2874645"/>
                  <a:pt x="3831622" y="2918270"/>
                </a:cubicBezTo>
                <a:cubicBezTo>
                  <a:pt x="3791807" y="2930271"/>
                  <a:pt x="3751898" y="2942463"/>
                  <a:pt x="3711893" y="2954655"/>
                </a:cubicBezTo>
                <a:cubicBezTo>
                  <a:pt x="3669983" y="2967419"/>
                  <a:pt x="3627787" y="2980277"/>
                  <a:pt x="3585496" y="2993041"/>
                </a:cubicBezTo>
                <a:cubicBezTo>
                  <a:pt x="3689890" y="2949893"/>
                  <a:pt x="3794188" y="2913126"/>
                  <a:pt x="3902393" y="2881503"/>
                </a:cubicBezTo>
                <a:cubicBezTo>
                  <a:pt x="4094607" y="2825210"/>
                  <a:pt x="4270725" y="2799493"/>
                  <a:pt x="4473321" y="2797969"/>
                </a:cubicBezTo>
                <a:cubicBezTo>
                  <a:pt x="4589050" y="2797112"/>
                  <a:pt x="4706683" y="2790539"/>
                  <a:pt x="4820412" y="2784253"/>
                </a:cubicBezTo>
                <a:cubicBezTo>
                  <a:pt x="4925378" y="2778443"/>
                  <a:pt x="5033963" y="2772347"/>
                  <a:pt x="5140833" y="2770823"/>
                </a:cubicBezTo>
                <a:cubicBezTo>
                  <a:pt x="5161407" y="2770537"/>
                  <a:pt x="5183696" y="2772061"/>
                  <a:pt x="5207127" y="2773585"/>
                </a:cubicBezTo>
                <a:cubicBezTo>
                  <a:pt x="5256752" y="2776919"/>
                  <a:pt x="5307997" y="2780348"/>
                  <a:pt x="5351241" y="2767108"/>
                </a:cubicBezTo>
                <a:cubicBezTo>
                  <a:pt x="5462397" y="2733104"/>
                  <a:pt x="5575840" y="2666143"/>
                  <a:pt x="5685663" y="2601373"/>
                </a:cubicBezTo>
                <a:cubicBezTo>
                  <a:pt x="5747957" y="2564606"/>
                  <a:pt x="5806726" y="2529935"/>
                  <a:pt x="5864828" y="2501075"/>
                </a:cubicBezTo>
                <a:cubicBezTo>
                  <a:pt x="5997226" y="2435257"/>
                  <a:pt x="6118384" y="2431352"/>
                  <a:pt x="6270879" y="2446496"/>
                </a:cubicBezTo>
                <a:cubicBezTo>
                  <a:pt x="6310408" y="2450402"/>
                  <a:pt x="6349746" y="2459450"/>
                  <a:pt x="6387751" y="2468118"/>
                </a:cubicBezTo>
                <a:cubicBezTo>
                  <a:pt x="6408516" y="2472881"/>
                  <a:pt x="6429947" y="2477738"/>
                  <a:pt x="6450902" y="2481644"/>
                </a:cubicBezTo>
                <a:cubicBezTo>
                  <a:pt x="6487192" y="2488406"/>
                  <a:pt x="6525292" y="2491169"/>
                  <a:pt x="6564535" y="2491169"/>
                </a:cubicBezTo>
                <a:cubicBezTo>
                  <a:pt x="6517196" y="2496598"/>
                  <a:pt x="6470142" y="2500884"/>
                  <a:pt x="6423755" y="2504980"/>
                </a:cubicBezTo>
                <a:close/>
                <a:moveTo>
                  <a:pt x="7345395" y="2285143"/>
                </a:moveTo>
                <a:cubicBezTo>
                  <a:pt x="7236809" y="2434400"/>
                  <a:pt x="7108317" y="2437829"/>
                  <a:pt x="6959441" y="2441734"/>
                </a:cubicBezTo>
                <a:cubicBezTo>
                  <a:pt x="6940582" y="2442210"/>
                  <a:pt x="6921532" y="2442782"/>
                  <a:pt x="6902291" y="2443544"/>
                </a:cubicBezTo>
                <a:cubicBezTo>
                  <a:pt x="6922390" y="2439067"/>
                  <a:pt x="6942296" y="2434590"/>
                  <a:pt x="6961918" y="2430209"/>
                </a:cubicBezTo>
                <a:cubicBezTo>
                  <a:pt x="7001828" y="2421160"/>
                  <a:pt x="7039452" y="2412683"/>
                  <a:pt x="7076123" y="2405158"/>
                </a:cubicBezTo>
                <a:lnTo>
                  <a:pt x="7075266" y="2397824"/>
                </a:lnTo>
                <a:cubicBezTo>
                  <a:pt x="7072884" y="2397824"/>
                  <a:pt x="7070408" y="2397443"/>
                  <a:pt x="7068407" y="2396490"/>
                </a:cubicBezTo>
                <a:cubicBezTo>
                  <a:pt x="7082123" y="2390680"/>
                  <a:pt x="7096887" y="2384584"/>
                  <a:pt x="7112317" y="2378202"/>
                </a:cubicBezTo>
                <a:cubicBezTo>
                  <a:pt x="7189946" y="2346198"/>
                  <a:pt x="7284720" y="2307050"/>
                  <a:pt x="7364158" y="2257901"/>
                </a:cubicBezTo>
                <a:cubicBezTo>
                  <a:pt x="7358063" y="2267045"/>
                  <a:pt x="7351967" y="2276189"/>
                  <a:pt x="7345490" y="2285048"/>
                </a:cubicBezTo>
                <a:close/>
                <a:moveTo>
                  <a:pt x="7486269" y="2141506"/>
                </a:moveTo>
                <a:cubicBezTo>
                  <a:pt x="7462933" y="2175034"/>
                  <a:pt x="7428929" y="2205228"/>
                  <a:pt x="7389305" y="2232565"/>
                </a:cubicBezTo>
                <a:cubicBezTo>
                  <a:pt x="7444264" y="2144363"/>
                  <a:pt x="7486841" y="2047780"/>
                  <a:pt x="7528084" y="1953578"/>
                </a:cubicBezTo>
                <a:cubicBezTo>
                  <a:pt x="7537704" y="1931575"/>
                  <a:pt x="7547515" y="1909382"/>
                  <a:pt x="7557516" y="1887093"/>
                </a:cubicBezTo>
                <a:cubicBezTo>
                  <a:pt x="7543896" y="1982343"/>
                  <a:pt x="7529227" y="2079879"/>
                  <a:pt x="7486269" y="2141506"/>
                </a:cubicBezTo>
                <a:close/>
                <a:moveTo>
                  <a:pt x="5263325" y="746188"/>
                </a:moveTo>
                <a:cubicBezTo>
                  <a:pt x="5264849" y="747617"/>
                  <a:pt x="5266373" y="749141"/>
                  <a:pt x="5267897" y="750570"/>
                </a:cubicBezTo>
                <a:cubicBezTo>
                  <a:pt x="5265516" y="792671"/>
                  <a:pt x="5279708" y="828580"/>
                  <a:pt x="5317141" y="884777"/>
                </a:cubicBezTo>
                <a:cubicBezTo>
                  <a:pt x="5341144" y="920782"/>
                  <a:pt x="5360099" y="959644"/>
                  <a:pt x="5378482" y="997172"/>
                </a:cubicBezTo>
                <a:cubicBezTo>
                  <a:pt x="5404866" y="1051274"/>
                  <a:pt x="5432203" y="1107186"/>
                  <a:pt x="5474875" y="1155478"/>
                </a:cubicBezTo>
                <a:lnTo>
                  <a:pt x="5490877" y="1173671"/>
                </a:lnTo>
                <a:cubicBezTo>
                  <a:pt x="5701761" y="1412748"/>
                  <a:pt x="5919883" y="1659922"/>
                  <a:pt x="6246971" y="1696117"/>
                </a:cubicBezTo>
                <a:cubicBezTo>
                  <a:pt x="6383083" y="1711166"/>
                  <a:pt x="6551009" y="1718596"/>
                  <a:pt x="6760465" y="1718596"/>
                </a:cubicBezTo>
                <a:lnTo>
                  <a:pt x="6767703" y="1718596"/>
                </a:lnTo>
                <a:cubicBezTo>
                  <a:pt x="6874574" y="1718596"/>
                  <a:pt x="6953155" y="1717167"/>
                  <a:pt x="7045642" y="1652873"/>
                </a:cubicBezTo>
                <a:cubicBezTo>
                  <a:pt x="7067550" y="1637633"/>
                  <a:pt x="7089172" y="1619917"/>
                  <a:pt x="7110032" y="1602772"/>
                </a:cubicBezTo>
                <a:cubicBezTo>
                  <a:pt x="7120795" y="1593914"/>
                  <a:pt x="7131844" y="1584960"/>
                  <a:pt x="7142893" y="1576292"/>
                </a:cubicBezTo>
                <a:cubicBezTo>
                  <a:pt x="7189756" y="1553813"/>
                  <a:pt x="7225570" y="1530382"/>
                  <a:pt x="7261003" y="1499807"/>
                </a:cubicBezTo>
                <a:cubicBezTo>
                  <a:pt x="7324059" y="1462278"/>
                  <a:pt x="7383685" y="1425321"/>
                  <a:pt x="7437882" y="1373314"/>
                </a:cubicBezTo>
                <a:cubicBezTo>
                  <a:pt x="7463409" y="1348835"/>
                  <a:pt x="7483983" y="1318070"/>
                  <a:pt x="7503986" y="1288352"/>
                </a:cubicBezTo>
                <a:cubicBezTo>
                  <a:pt x="7519226" y="1265682"/>
                  <a:pt x="7534942" y="1242251"/>
                  <a:pt x="7552754" y="1221677"/>
                </a:cubicBezTo>
                <a:cubicBezTo>
                  <a:pt x="7647718" y="1112044"/>
                  <a:pt x="7804785" y="1089946"/>
                  <a:pt x="7956614" y="1068514"/>
                </a:cubicBezTo>
                <a:cubicBezTo>
                  <a:pt x="8021670" y="1059371"/>
                  <a:pt x="8083106" y="1050703"/>
                  <a:pt x="8139208" y="1035558"/>
                </a:cubicBezTo>
                <a:lnTo>
                  <a:pt x="8137303" y="1028414"/>
                </a:lnTo>
                <a:cubicBezTo>
                  <a:pt x="8081582" y="1043464"/>
                  <a:pt x="8020336" y="1052036"/>
                  <a:pt x="7955566" y="1061180"/>
                </a:cubicBezTo>
                <a:cubicBezTo>
                  <a:pt x="7802308" y="1082707"/>
                  <a:pt x="7643908" y="1104995"/>
                  <a:pt x="7547134" y="1216819"/>
                </a:cubicBezTo>
                <a:cubicBezTo>
                  <a:pt x="7529036" y="1237679"/>
                  <a:pt x="7513130" y="1261396"/>
                  <a:pt x="7497795" y="1284160"/>
                </a:cubicBezTo>
                <a:cubicBezTo>
                  <a:pt x="7477982" y="1313593"/>
                  <a:pt x="7457599" y="1343978"/>
                  <a:pt x="7432643" y="1367885"/>
                </a:cubicBezTo>
                <a:cubicBezTo>
                  <a:pt x="7388066" y="1410653"/>
                  <a:pt x="7339584" y="1443228"/>
                  <a:pt x="7288530" y="1474375"/>
                </a:cubicBezTo>
                <a:cubicBezTo>
                  <a:pt x="7313295" y="1450467"/>
                  <a:pt x="7339108" y="1422368"/>
                  <a:pt x="7369683" y="1388078"/>
                </a:cubicBezTo>
                <a:cubicBezTo>
                  <a:pt x="7395686" y="1358837"/>
                  <a:pt x="7420071" y="1325499"/>
                  <a:pt x="7443693" y="1293305"/>
                </a:cubicBezTo>
                <a:cubicBezTo>
                  <a:pt x="7484841" y="1237107"/>
                  <a:pt x="7527417" y="1178909"/>
                  <a:pt x="7581519" y="1137476"/>
                </a:cubicBezTo>
                <a:cubicBezTo>
                  <a:pt x="7715441" y="1034891"/>
                  <a:pt x="7894606" y="1012888"/>
                  <a:pt x="8067961" y="991553"/>
                </a:cubicBezTo>
                <a:cubicBezTo>
                  <a:pt x="8173689" y="978503"/>
                  <a:pt x="8283036" y="965073"/>
                  <a:pt x="8378190" y="933069"/>
                </a:cubicBezTo>
                <a:lnTo>
                  <a:pt x="8375809" y="926021"/>
                </a:lnTo>
                <a:cubicBezTo>
                  <a:pt x="8281321" y="957739"/>
                  <a:pt x="8172450" y="971169"/>
                  <a:pt x="8067104" y="984123"/>
                </a:cubicBezTo>
                <a:cubicBezTo>
                  <a:pt x="7892796" y="1005554"/>
                  <a:pt x="7712488" y="1027747"/>
                  <a:pt x="7577043" y="1131570"/>
                </a:cubicBezTo>
                <a:cubicBezTo>
                  <a:pt x="7522083" y="1173671"/>
                  <a:pt x="7479221" y="1232249"/>
                  <a:pt x="7437692" y="1288923"/>
                </a:cubicBezTo>
                <a:cubicBezTo>
                  <a:pt x="7414165" y="1321022"/>
                  <a:pt x="7389876" y="1354169"/>
                  <a:pt x="7364064" y="1383221"/>
                </a:cubicBezTo>
                <a:cubicBezTo>
                  <a:pt x="7322534" y="1429893"/>
                  <a:pt x="7290054" y="1464659"/>
                  <a:pt x="7257574" y="1493044"/>
                </a:cubicBezTo>
                <a:cubicBezTo>
                  <a:pt x="7252145" y="1496282"/>
                  <a:pt x="7246716" y="1499521"/>
                  <a:pt x="7241191" y="1502855"/>
                </a:cubicBezTo>
                <a:cubicBezTo>
                  <a:pt x="7223951" y="1513046"/>
                  <a:pt x="7206615" y="1523429"/>
                  <a:pt x="7189184" y="1534097"/>
                </a:cubicBezTo>
                <a:cubicBezTo>
                  <a:pt x="7171849" y="1544764"/>
                  <a:pt x="7154799" y="1557433"/>
                  <a:pt x="7138035" y="1570577"/>
                </a:cubicBezTo>
                <a:cubicBezTo>
                  <a:pt x="7106698" y="1585436"/>
                  <a:pt x="7070217" y="1600010"/>
                  <a:pt x="7025069" y="1616202"/>
                </a:cubicBezTo>
                <a:cubicBezTo>
                  <a:pt x="7002304" y="1624393"/>
                  <a:pt x="6977253" y="1636014"/>
                  <a:pt x="6950678" y="1648301"/>
                </a:cubicBezTo>
                <a:cubicBezTo>
                  <a:pt x="6902767" y="1670495"/>
                  <a:pt x="6853143" y="1693355"/>
                  <a:pt x="6815423" y="1696498"/>
                </a:cubicBezTo>
                <a:cubicBezTo>
                  <a:pt x="6750367" y="1701832"/>
                  <a:pt x="6671786" y="1680115"/>
                  <a:pt x="6595777" y="1658969"/>
                </a:cubicBezTo>
                <a:cubicBezTo>
                  <a:pt x="6555582" y="1647825"/>
                  <a:pt x="6517577" y="1637348"/>
                  <a:pt x="6483573" y="1631347"/>
                </a:cubicBezTo>
                <a:cubicBezTo>
                  <a:pt x="6368987" y="1611439"/>
                  <a:pt x="6251829" y="1595152"/>
                  <a:pt x="6138482" y="1579435"/>
                </a:cubicBezTo>
                <a:cubicBezTo>
                  <a:pt x="6096857" y="1573625"/>
                  <a:pt x="6055233" y="1567815"/>
                  <a:pt x="6013704" y="1561910"/>
                </a:cubicBezTo>
                <a:cubicBezTo>
                  <a:pt x="5926836" y="1549432"/>
                  <a:pt x="5923407" y="1545717"/>
                  <a:pt x="5866638" y="1484281"/>
                </a:cubicBezTo>
                <a:lnTo>
                  <a:pt x="5857685" y="1474565"/>
                </a:lnTo>
                <a:cubicBezTo>
                  <a:pt x="5814155" y="1427607"/>
                  <a:pt x="5764911" y="1380935"/>
                  <a:pt x="5717382" y="1335786"/>
                </a:cubicBezTo>
                <a:cubicBezTo>
                  <a:pt x="5628513" y="1251395"/>
                  <a:pt x="5536597" y="1164241"/>
                  <a:pt x="5470684" y="1066610"/>
                </a:cubicBezTo>
                <a:cubicBezTo>
                  <a:pt x="5447348" y="1031938"/>
                  <a:pt x="5430012" y="992410"/>
                  <a:pt x="5413343" y="954119"/>
                </a:cubicBezTo>
                <a:cubicBezTo>
                  <a:pt x="5392960" y="907351"/>
                  <a:pt x="5371910" y="858965"/>
                  <a:pt x="5338953" y="816864"/>
                </a:cubicBezTo>
                <a:cubicBezTo>
                  <a:pt x="5316283" y="787813"/>
                  <a:pt x="5294852" y="766477"/>
                  <a:pt x="5275517" y="747903"/>
                </a:cubicBezTo>
                <a:cubicBezTo>
                  <a:pt x="5277422" y="722471"/>
                  <a:pt x="5285423" y="694468"/>
                  <a:pt x="5298186" y="657797"/>
                </a:cubicBezTo>
                <a:cubicBezTo>
                  <a:pt x="5301615" y="647986"/>
                  <a:pt x="5305044" y="638461"/>
                  <a:pt x="5308378" y="629031"/>
                </a:cubicBezTo>
                <a:cubicBezTo>
                  <a:pt x="5329238" y="570643"/>
                  <a:pt x="5348955" y="515398"/>
                  <a:pt x="5353812" y="443960"/>
                </a:cubicBezTo>
                <a:cubicBezTo>
                  <a:pt x="5358765" y="371189"/>
                  <a:pt x="5381816" y="125730"/>
                  <a:pt x="5472303" y="19717"/>
                </a:cubicBezTo>
                <a:lnTo>
                  <a:pt x="5466684" y="14859"/>
                </a:lnTo>
                <a:cubicBezTo>
                  <a:pt x="5374672" y="122587"/>
                  <a:pt x="5351336" y="370142"/>
                  <a:pt x="5346478" y="443389"/>
                </a:cubicBezTo>
                <a:cubicBezTo>
                  <a:pt x="5341716" y="513779"/>
                  <a:pt x="5322190" y="568547"/>
                  <a:pt x="5301520" y="626459"/>
                </a:cubicBezTo>
                <a:cubicBezTo>
                  <a:pt x="5298091" y="635889"/>
                  <a:pt x="5294662" y="645509"/>
                  <a:pt x="5291328" y="655320"/>
                </a:cubicBezTo>
                <a:cubicBezTo>
                  <a:pt x="5279327" y="689801"/>
                  <a:pt x="5271516" y="716756"/>
                  <a:pt x="5268754" y="741236"/>
                </a:cubicBezTo>
                <a:cubicBezTo>
                  <a:pt x="5268754" y="741236"/>
                  <a:pt x="5268564" y="741045"/>
                  <a:pt x="5268468" y="740950"/>
                </a:cubicBezTo>
                <a:cubicBezTo>
                  <a:pt x="5218843" y="693420"/>
                  <a:pt x="5191506" y="667226"/>
                  <a:pt x="5219510" y="581501"/>
                </a:cubicBezTo>
                <a:cubicBezTo>
                  <a:pt x="5239227" y="521113"/>
                  <a:pt x="5266563" y="461963"/>
                  <a:pt x="5295424" y="399288"/>
                </a:cubicBezTo>
                <a:cubicBezTo>
                  <a:pt x="5354289" y="271748"/>
                  <a:pt x="5415153" y="139827"/>
                  <a:pt x="5405152" y="0"/>
                </a:cubicBezTo>
                <a:lnTo>
                  <a:pt x="5397723" y="571"/>
                </a:lnTo>
                <a:cubicBezTo>
                  <a:pt x="5407533" y="138494"/>
                  <a:pt x="5347145" y="269462"/>
                  <a:pt x="5288661" y="396145"/>
                </a:cubicBezTo>
                <a:cubicBezTo>
                  <a:pt x="5260943" y="456248"/>
                  <a:pt x="5232274" y="518350"/>
                  <a:pt x="5212461" y="579215"/>
                </a:cubicBezTo>
                <a:cubicBezTo>
                  <a:pt x="5183029" y="669417"/>
                  <a:pt x="5213224" y="698373"/>
                  <a:pt x="5263325" y="746379"/>
                </a:cubicBezTo>
                <a:close/>
                <a:moveTo>
                  <a:pt x="7193280" y="1540383"/>
                </a:moveTo>
                <a:cubicBezTo>
                  <a:pt x="7197948" y="1537526"/>
                  <a:pt x="7202615" y="1534668"/>
                  <a:pt x="7207377" y="1531906"/>
                </a:cubicBezTo>
                <a:cubicBezTo>
                  <a:pt x="7200138" y="1536764"/>
                  <a:pt x="7192708" y="1541335"/>
                  <a:pt x="7184993" y="1545908"/>
                </a:cubicBezTo>
                <a:cubicBezTo>
                  <a:pt x="7187756" y="1544098"/>
                  <a:pt x="7190518" y="1542098"/>
                  <a:pt x="7193280" y="1540383"/>
                </a:cubicBezTo>
                <a:close/>
                <a:moveTo>
                  <a:pt x="5333238" y="821341"/>
                </a:moveTo>
                <a:cubicBezTo>
                  <a:pt x="5365528" y="862775"/>
                  <a:pt x="5386483" y="910685"/>
                  <a:pt x="5406676" y="956977"/>
                </a:cubicBezTo>
                <a:cubicBezTo>
                  <a:pt x="5423535" y="995553"/>
                  <a:pt x="5440871" y="1035463"/>
                  <a:pt x="5464683" y="1070705"/>
                </a:cubicBezTo>
                <a:cubicBezTo>
                  <a:pt x="5531073" y="1169003"/>
                  <a:pt x="5623179" y="1256538"/>
                  <a:pt x="5712428" y="1341120"/>
                </a:cubicBezTo>
                <a:cubicBezTo>
                  <a:pt x="5759958" y="1386268"/>
                  <a:pt x="5809012" y="1432846"/>
                  <a:pt x="5852446" y="1479614"/>
                </a:cubicBezTo>
                <a:lnTo>
                  <a:pt x="5861400" y="1489329"/>
                </a:lnTo>
                <a:cubicBezTo>
                  <a:pt x="5918740" y="1551337"/>
                  <a:pt x="5923407" y="1556385"/>
                  <a:pt x="6012847" y="1569244"/>
                </a:cubicBezTo>
                <a:cubicBezTo>
                  <a:pt x="6054471" y="1575245"/>
                  <a:pt x="6096096" y="1580960"/>
                  <a:pt x="6137720" y="1586770"/>
                </a:cubicBezTo>
                <a:cubicBezTo>
                  <a:pt x="6250972" y="1602486"/>
                  <a:pt x="6368034" y="1618774"/>
                  <a:pt x="6482525" y="1638681"/>
                </a:cubicBezTo>
                <a:cubicBezTo>
                  <a:pt x="6516243" y="1644491"/>
                  <a:pt x="6553962" y="1654969"/>
                  <a:pt x="6594062" y="1666113"/>
                </a:cubicBezTo>
                <a:cubicBezTo>
                  <a:pt x="6662643" y="1685163"/>
                  <a:pt x="6733318" y="1704689"/>
                  <a:pt x="6794945" y="1704689"/>
                </a:cubicBezTo>
                <a:cubicBezTo>
                  <a:pt x="6802183" y="1704689"/>
                  <a:pt x="6809423" y="1704404"/>
                  <a:pt x="6816376" y="1703832"/>
                </a:cubicBezTo>
                <a:cubicBezTo>
                  <a:pt x="6855333" y="1700593"/>
                  <a:pt x="6905530" y="1677353"/>
                  <a:pt x="6954107" y="1654969"/>
                </a:cubicBezTo>
                <a:cubicBezTo>
                  <a:pt x="6980492" y="1642777"/>
                  <a:pt x="7005352" y="1631252"/>
                  <a:pt x="7027926" y="1623155"/>
                </a:cubicBezTo>
                <a:cubicBezTo>
                  <a:pt x="7061168" y="1611154"/>
                  <a:pt x="7089839" y="1600010"/>
                  <a:pt x="7115366" y="1588960"/>
                </a:cubicBezTo>
                <a:cubicBezTo>
                  <a:pt x="7112032" y="1591628"/>
                  <a:pt x="7108699" y="1594390"/>
                  <a:pt x="7105460" y="1597057"/>
                </a:cubicBezTo>
                <a:cubicBezTo>
                  <a:pt x="7084695" y="1614107"/>
                  <a:pt x="7063169" y="1631728"/>
                  <a:pt x="7041547" y="1646777"/>
                </a:cubicBezTo>
                <a:cubicBezTo>
                  <a:pt x="6948869" y="1711262"/>
                  <a:pt x="6869907" y="1711071"/>
                  <a:pt x="6760655" y="1711166"/>
                </a:cubicBezTo>
                <a:cubicBezTo>
                  <a:pt x="6551486" y="1711166"/>
                  <a:pt x="6383846" y="1703737"/>
                  <a:pt x="6248019" y="1688687"/>
                </a:cubicBezTo>
                <a:cubicBezTo>
                  <a:pt x="5923788" y="1652778"/>
                  <a:pt x="5706618" y="1406652"/>
                  <a:pt x="5496592" y="1168718"/>
                </a:cubicBezTo>
                <a:lnTo>
                  <a:pt x="5480590" y="1150525"/>
                </a:lnTo>
                <a:cubicBezTo>
                  <a:pt x="5438585" y="1102995"/>
                  <a:pt x="5411533" y="1047559"/>
                  <a:pt x="5385340" y="993934"/>
                </a:cubicBezTo>
                <a:cubicBezTo>
                  <a:pt x="5366861" y="956120"/>
                  <a:pt x="5347811" y="917067"/>
                  <a:pt x="5323523" y="880682"/>
                </a:cubicBezTo>
                <a:cubicBezTo>
                  <a:pt x="5289424" y="829437"/>
                  <a:pt x="5275136" y="795623"/>
                  <a:pt x="5275517" y="757809"/>
                </a:cubicBezTo>
                <a:cubicBezTo>
                  <a:pt x="5293424" y="775145"/>
                  <a:pt x="5312950" y="795147"/>
                  <a:pt x="5333429" y="8213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p22"/>
          <p:cNvGrpSpPr/>
          <p:nvPr/>
        </p:nvGrpSpPr>
        <p:grpSpPr>
          <a:xfrm>
            <a:off x="107748" y="-252275"/>
            <a:ext cx="9273751" cy="5477174"/>
            <a:chOff x="107748" y="-252275"/>
            <a:chExt cx="9273751" cy="5477174"/>
          </a:xfrm>
        </p:grpSpPr>
        <p:pic>
          <p:nvPicPr>
            <p:cNvPr id="281" name="Google Shape;281;p22"/>
            <p:cNvPicPr preferRelativeResize="0"/>
            <p:nvPr/>
          </p:nvPicPr>
          <p:blipFill rotWithShape="1">
            <a:blip r:embed="rId2">
              <a:alphaModFix/>
            </a:blip>
            <a:srcRect l="5562" r="5571"/>
            <a:stretch/>
          </p:blipFill>
          <p:spPr>
            <a:xfrm rot="5245699">
              <a:off x="2206627" y="-2041246"/>
              <a:ext cx="5075994" cy="905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413" y="357050"/>
              <a:ext cx="318950" cy="45607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" name="Google Shape;283;p22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107748" y="1017720"/>
            <a:ext cx="932743" cy="9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2"/>
          <p:cNvSpPr txBox="1">
            <a:spLocks noGrp="1"/>
          </p:cNvSpPr>
          <p:nvPr>
            <p:ph type="subTitle" idx="1"/>
          </p:nvPr>
        </p:nvSpPr>
        <p:spPr>
          <a:xfrm>
            <a:off x="1045055" y="3021324"/>
            <a:ext cx="21753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2"/>
          <p:cNvSpPr txBox="1">
            <a:spLocks noGrp="1"/>
          </p:cNvSpPr>
          <p:nvPr>
            <p:ph type="subTitle" idx="2"/>
          </p:nvPr>
        </p:nvSpPr>
        <p:spPr>
          <a:xfrm>
            <a:off x="3484347" y="3021324"/>
            <a:ext cx="21753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2"/>
          <p:cNvSpPr txBox="1">
            <a:spLocks noGrp="1"/>
          </p:cNvSpPr>
          <p:nvPr>
            <p:ph type="subTitle" idx="3"/>
          </p:nvPr>
        </p:nvSpPr>
        <p:spPr>
          <a:xfrm>
            <a:off x="5909904" y="3021324"/>
            <a:ext cx="2175300" cy="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subTitle" idx="4"/>
          </p:nvPr>
        </p:nvSpPr>
        <p:spPr>
          <a:xfrm>
            <a:off x="1045055" y="2537573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5"/>
          </p:nvPr>
        </p:nvSpPr>
        <p:spPr>
          <a:xfrm>
            <a:off x="3484350" y="2537573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6"/>
          </p:nvPr>
        </p:nvSpPr>
        <p:spPr>
          <a:xfrm>
            <a:off x="5909904" y="2537573"/>
            <a:ext cx="217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91" name="Google Shape;291;p22"/>
          <p:cNvPicPr preferRelativeResize="0"/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7641845" y="4140324"/>
            <a:ext cx="1502150" cy="92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●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○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■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●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○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■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●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○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 Medium"/>
              <a:buChar char="■"/>
              <a:defRPr>
                <a:solidFill>
                  <a:schemeClr val="dk1"/>
                </a:solidFill>
                <a:latin typeface="Assistant Medium"/>
                <a:ea typeface="Assistant Medium"/>
                <a:cs typeface="Assistant Medium"/>
                <a:sym typeface="Assistan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5" r:id="rId7"/>
    <p:sldLayoutId id="2147483666" r:id="rId8"/>
    <p:sldLayoutId id="2147483668" r:id="rId9"/>
    <p:sldLayoutId id="2147483676" r:id="rId10"/>
    <p:sldLayoutId id="214748367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418750" y="-1376851"/>
            <a:ext cx="4500199" cy="78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5"/>
          <p:cNvSpPr txBox="1">
            <a:spLocks noGrp="1"/>
          </p:cNvSpPr>
          <p:nvPr>
            <p:ph type="ctrTitle"/>
          </p:nvPr>
        </p:nvSpPr>
        <p:spPr>
          <a:xfrm>
            <a:off x="1276725" y="1059582"/>
            <a:ext cx="6590700" cy="16892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i-FI" dirty="0" smtClean="0"/>
              <a:t>MINI PORTOFOLIO </a:t>
            </a:r>
            <a:br>
              <a:rPr lang="fi-FI" dirty="0" smtClean="0"/>
            </a:br>
            <a:r>
              <a:rPr lang="fi-FI" dirty="0" smtClean="0"/>
              <a:t>TITANIC</a:t>
            </a:r>
            <a:endParaRPr sz="3200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1"/>
          </p:nvPr>
        </p:nvSpPr>
        <p:spPr>
          <a:xfrm>
            <a:off x="2307575" y="3003798"/>
            <a:ext cx="4528800" cy="1152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Rizky Ramadhan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Digital Skill Fair 30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 smtClean="0"/>
              <a:t>Dibimbing</a:t>
            </a:r>
            <a:endParaRPr sz="1400" dirty="0"/>
          </a:p>
        </p:txBody>
      </p:sp>
      <p:pic>
        <p:nvPicPr>
          <p:cNvPr id="447" name="Google Shape;447;p35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343973" y="2724145"/>
            <a:ext cx="932743" cy="9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5"/>
          <p:cNvPicPr preferRelativeResize="0"/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7506120" y="1710374"/>
            <a:ext cx="1502150" cy="92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 txBox="1">
            <a:spLocks noGrp="1"/>
          </p:cNvSpPr>
          <p:nvPr>
            <p:ph type="title"/>
          </p:nvPr>
        </p:nvSpPr>
        <p:spPr>
          <a:xfrm>
            <a:off x="720000" y="1954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EVALUASI</a:t>
            </a:r>
            <a:endParaRPr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2"/>
          </p:nvPr>
        </p:nvSpPr>
        <p:spPr>
          <a:xfrm>
            <a:off x="3419872" y="699542"/>
            <a:ext cx="2160240" cy="432048"/>
          </a:xfrm>
        </p:spPr>
        <p:txBody>
          <a:bodyPr/>
          <a:lstStyle/>
          <a:p>
            <a:r>
              <a:rPr lang="en-US" b="1" dirty="0" smtClean="0"/>
              <a:t>Confusion Matrix</a:t>
            </a:r>
            <a:endParaRPr lang="en-US" b="1" dirty="0"/>
          </a:p>
        </p:txBody>
      </p:sp>
      <p:pic>
        <p:nvPicPr>
          <p:cNvPr id="8194" name="Picture 2" descr="C:\Users\Rizky\Pictures\Screenshots\Screenshot (82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59582"/>
            <a:ext cx="2160240" cy="183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Rizky\Pictures\Screenshots\Screenshot (819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59582"/>
            <a:ext cx="2141249" cy="183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Rizky\Pictures\Screenshots\Screenshot (820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3798"/>
            <a:ext cx="2160240" cy="18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Rizky\Pictures\Screenshots\Screenshot (821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437" y="3003798"/>
            <a:ext cx="2182406" cy="183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 txBox="1">
            <a:spLocks noGrp="1"/>
          </p:cNvSpPr>
          <p:nvPr>
            <p:ph type="title"/>
          </p:nvPr>
        </p:nvSpPr>
        <p:spPr>
          <a:xfrm>
            <a:off x="720000" y="1954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EVALUASI</a:t>
            </a:r>
            <a:endParaRPr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2"/>
          </p:nvPr>
        </p:nvSpPr>
        <p:spPr>
          <a:xfrm>
            <a:off x="2987824" y="771550"/>
            <a:ext cx="3312368" cy="432048"/>
          </a:xfrm>
        </p:spPr>
        <p:txBody>
          <a:bodyPr/>
          <a:lstStyle/>
          <a:p>
            <a:r>
              <a:rPr lang="en-US" b="1" dirty="0" smtClean="0"/>
              <a:t>Accuracy, Precision, Recall, F1 Score</a:t>
            </a:r>
            <a:endParaRPr lang="en-US" b="1" dirty="0"/>
          </a:p>
        </p:txBody>
      </p:sp>
      <p:pic>
        <p:nvPicPr>
          <p:cNvPr id="9218" name="Picture 2" descr="C:\Users\Rizky\Pictures\Screenshots\Screenshot (81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572" y="1995686"/>
            <a:ext cx="4838700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60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 txBox="1">
            <a:spLocks noGrp="1"/>
          </p:cNvSpPr>
          <p:nvPr>
            <p:ph type="title"/>
          </p:nvPr>
        </p:nvSpPr>
        <p:spPr>
          <a:xfrm>
            <a:off x="720000" y="1954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EVALUASI</a:t>
            </a:r>
            <a:endParaRPr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2"/>
          </p:nvPr>
        </p:nvSpPr>
        <p:spPr>
          <a:xfrm>
            <a:off x="2411760" y="699542"/>
            <a:ext cx="4320480" cy="432048"/>
          </a:xfrm>
        </p:spPr>
        <p:txBody>
          <a:bodyPr/>
          <a:lstStyle/>
          <a:p>
            <a:r>
              <a:rPr lang="en-US" b="1" dirty="0" err="1" smtClean="0"/>
              <a:t>Visualisasi</a:t>
            </a:r>
            <a:r>
              <a:rPr lang="en-US" b="1" dirty="0" smtClean="0"/>
              <a:t> Accuracy, Precision, Recall, F1 Score</a:t>
            </a:r>
            <a:endParaRPr lang="en-US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34" y="1131590"/>
            <a:ext cx="2292350" cy="18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 descr="C:\Users\Rizky\Pictures\Screenshots\Screenshot (816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105" y="3003798"/>
            <a:ext cx="2286879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Rizky\Pictures\Screenshots\Screenshot (815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17646"/>
            <a:ext cx="2304256" cy="184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Rizky\Pictures\Screenshots\Screenshot (817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03798"/>
            <a:ext cx="2286880" cy="183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4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KESIMPULAN</a:t>
            </a:r>
            <a:endParaRPr dirty="0"/>
          </a:p>
        </p:txBody>
      </p:sp>
      <p:sp>
        <p:nvSpPr>
          <p:cNvPr id="544" name="Google Shape;544;p43"/>
          <p:cNvSpPr txBox="1">
            <a:spLocks noGrp="1"/>
          </p:cNvSpPr>
          <p:nvPr>
            <p:ph type="subTitle" idx="2"/>
          </p:nvPr>
        </p:nvSpPr>
        <p:spPr>
          <a:xfrm>
            <a:off x="755576" y="1159286"/>
            <a:ext cx="7776864" cy="3356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 err="1"/>
              <a:t>faktor-faktor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penumpang</a:t>
            </a:r>
            <a:r>
              <a:rPr lang="en-US" dirty="0"/>
              <a:t> (</a:t>
            </a:r>
            <a:r>
              <a:rPr lang="en-US" dirty="0" err="1"/>
              <a:t>Pclass</a:t>
            </a:r>
            <a:r>
              <a:rPr lang="en-US" dirty="0"/>
              <a:t>),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r>
              <a:rPr lang="en-US" dirty="0"/>
              <a:t> (Sex</a:t>
            </a:r>
            <a:r>
              <a:rPr lang="en-US" dirty="0" smtClean="0"/>
              <a:t>),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/>
              <a:t>usia</a:t>
            </a:r>
            <a:r>
              <a:rPr lang="en-US" dirty="0"/>
              <a:t> (</a:t>
            </a:r>
            <a:r>
              <a:rPr lang="en-US" dirty="0" smtClean="0"/>
              <a:t>Age)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yang </a:t>
            </a:r>
            <a:r>
              <a:rPr lang="en-US" dirty="0" err="1" smtClean="0"/>
              <a:t>berpengaruh</a:t>
            </a:r>
            <a:r>
              <a:rPr lang="en-US" dirty="0" smtClean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keselamatan</a:t>
            </a:r>
            <a:r>
              <a:rPr lang="en-US" dirty="0"/>
              <a:t> </a:t>
            </a:r>
            <a:r>
              <a:rPr lang="en-US" dirty="0" err="1"/>
              <a:t>penumpang</a:t>
            </a:r>
            <a:r>
              <a:rPr lang="en-US" dirty="0"/>
              <a:t> Titanic</a:t>
            </a:r>
            <a:r>
              <a:rPr lang="en-US" dirty="0" smtClean="0"/>
              <a:t>.</a:t>
            </a:r>
          </a:p>
          <a:p>
            <a:pPr marL="0" lvl="0" indent="0" algn="just"/>
            <a:endParaRPr lang="en-US" dirty="0"/>
          </a:p>
          <a:p>
            <a:pPr marL="0" lvl="0" indent="0" algn="just"/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keselamatan</a:t>
            </a:r>
            <a:r>
              <a:rPr lang="en-US" dirty="0"/>
              <a:t> </a:t>
            </a:r>
            <a:r>
              <a:rPr lang="en-US" dirty="0" err="1"/>
              <a:t>penumpang</a:t>
            </a:r>
            <a:r>
              <a:rPr lang="en-US" dirty="0"/>
              <a:t> Titanic, Random Forest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di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 smtClean="0"/>
              <a:t>ketiga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</a:t>
            </a:r>
            <a:r>
              <a:rPr lang="en-US" dirty="0" err="1"/>
              <a:t>keseluruhannya</a:t>
            </a:r>
            <a:r>
              <a:rPr lang="en-US" dirty="0"/>
              <a:t> yang superior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kemampuannya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menangani</a:t>
            </a:r>
            <a:r>
              <a:rPr lang="en-US" dirty="0"/>
              <a:t> </a:t>
            </a:r>
            <a:r>
              <a:rPr lang="en-US" dirty="0" err="1"/>
              <a:t>kompleksitas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Random Forest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mana</a:t>
            </a:r>
            <a:r>
              <a:rPr lang="en-US" dirty="0"/>
              <a:t> yang paling </a:t>
            </a:r>
            <a:r>
              <a:rPr lang="en-US" dirty="0" err="1"/>
              <a:t>berkontribusi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, yang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faktor-faktor</a:t>
            </a:r>
            <a:r>
              <a:rPr lang="en-US" dirty="0"/>
              <a:t> yang </a:t>
            </a:r>
            <a:r>
              <a:rPr lang="en-US" dirty="0" err="1"/>
              <a:t>mempengaruhi</a:t>
            </a:r>
            <a:r>
              <a:rPr lang="en-US" dirty="0"/>
              <a:t> </a:t>
            </a:r>
            <a:r>
              <a:rPr lang="en-US" dirty="0" err="1"/>
              <a:t>keselamatan</a:t>
            </a:r>
            <a:r>
              <a:rPr lang="en-US" dirty="0"/>
              <a:t> </a:t>
            </a:r>
            <a:r>
              <a:rPr lang="en-US" dirty="0" err="1" smtClean="0"/>
              <a:t>penumpang</a:t>
            </a:r>
            <a:r>
              <a:rPr lang="en-US" dirty="0" smtClean="0"/>
              <a:t>.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metrik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Accuracy (0.815642), Precision (</a:t>
            </a:r>
            <a:r>
              <a:rPr lang="en-US" dirty="0" smtClean="0"/>
              <a:t>0.780822</a:t>
            </a:r>
            <a:r>
              <a:rPr lang="en-US" dirty="0"/>
              <a:t>), Recall (0.770270), </a:t>
            </a:r>
            <a:r>
              <a:rPr lang="en-US" dirty="0" err="1"/>
              <a:t>dan</a:t>
            </a:r>
            <a:r>
              <a:rPr lang="en-US" dirty="0"/>
              <a:t> F1 Score (0.775510).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unggul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menangani</a:t>
            </a:r>
            <a:r>
              <a:rPr lang="en-US" dirty="0"/>
              <a:t> dataset yang </a:t>
            </a:r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beragam</a:t>
            </a:r>
            <a:r>
              <a:rPr lang="en-US"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418750" y="-1376851"/>
            <a:ext cx="4500199" cy="78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8"/>
          <p:cNvSpPr txBox="1">
            <a:spLocks noGrp="1"/>
          </p:cNvSpPr>
          <p:nvPr>
            <p:ph type="title"/>
          </p:nvPr>
        </p:nvSpPr>
        <p:spPr>
          <a:xfrm>
            <a:off x="2135550" y="891219"/>
            <a:ext cx="4872900" cy="8822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Thanks!</a:t>
            </a:r>
            <a:endParaRPr sz="4800" dirty="0"/>
          </a:p>
        </p:txBody>
      </p:sp>
      <p:sp>
        <p:nvSpPr>
          <p:cNvPr id="489" name="Google Shape;489;p38"/>
          <p:cNvSpPr txBox="1">
            <a:spLocks noGrp="1"/>
          </p:cNvSpPr>
          <p:nvPr>
            <p:ph type="subTitle" idx="1"/>
          </p:nvPr>
        </p:nvSpPr>
        <p:spPr>
          <a:xfrm>
            <a:off x="1331640" y="2059656"/>
            <a:ext cx="6480720" cy="1088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 smtClean="0"/>
              <a:t>Email	: rizkydanz8@gmail.com</a:t>
            </a:r>
          </a:p>
          <a:p>
            <a:pPr marL="0" lvl="0" indent="0" algn="just"/>
            <a:r>
              <a:rPr lang="en-US" dirty="0" smtClean="0"/>
              <a:t>Phone	: 081318094914</a:t>
            </a:r>
          </a:p>
          <a:p>
            <a:pPr marL="0" lvl="0" indent="0" algn="just"/>
            <a:r>
              <a:rPr lang="en-US" dirty="0" err="1" smtClean="0"/>
              <a:t>Linkedin</a:t>
            </a:r>
            <a:r>
              <a:rPr lang="en-US" dirty="0"/>
              <a:t>	</a:t>
            </a:r>
            <a:r>
              <a:rPr lang="en-US" dirty="0" smtClean="0"/>
              <a:t>: https</a:t>
            </a:r>
            <a:r>
              <a:rPr lang="en-US" dirty="0"/>
              <a:t>://www.linkedin.com/in/rizky-ramadhan-75ab0b312/</a:t>
            </a:r>
            <a:endParaRPr lang="en-US" dirty="0" smtClean="0"/>
          </a:p>
        </p:txBody>
      </p:sp>
      <p:pic>
        <p:nvPicPr>
          <p:cNvPr id="490" name="Google Shape;490;p38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333595" y="2620174"/>
            <a:ext cx="1502150" cy="92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8"/>
          <p:cNvPicPr preferRelativeResize="0"/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7622923" y="1773495"/>
            <a:ext cx="932743" cy="97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367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TUJUAN</a:t>
            </a:r>
            <a:endParaRPr dirty="0"/>
          </a:p>
        </p:txBody>
      </p:sp>
      <p:sp>
        <p:nvSpPr>
          <p:cNvPr id="454" name="Google Shape;454;p36"/>
          <p:cNvSpPr txBox="1">
            <a:spLocks noGrp="1"/>
          </p:cNvSpPr>
          <p:nvPr>
            <p:ph type="body" idx="1"/>
          </p:nvPr>
        </p:nvSpPr>
        <p:spPr>
          <a:xfrm>
            <a:off x="720000" y="1503782"/>
            <a:ext cx="7812440" cy="1283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 sz="1800" dirty="0" err="1" smtClean="0"/>
              <a:t>memprediksi</a:t>
            </a:r>
            <a:r>
              <a:rPr lang="en-US" sz="1800" dirty="0" smtClean="0"/>
              <a:t> </a:t>
            </a:r>
            <a:r>
              <a:rPr lang="en-US" sz="1800" dirty="0" err="1"/>
              <a:t>faktor-faktor</a:t>
            </a:r>
            <a:r>
              <a:rPr lang="en-US" sz="1800" dirty="0"/>
              <a:t> yang </a:t>
            </a:r>
            <a:r>
              <a:rPr lang="en-US" sz="1800" dirty="0" err="1"/>
              <a:t>mempengaruhi</a:t>
            </a:r>
            <a:r>
              <a:rPr lang="en-US" sz="1800" dirty="0"/>
              <a:t> </a:t>
            </a:r>
            <a:r>
              <a:rPr lang="en-US" sz="1800" dirty="0" err="1"/>
              <a:t>keselamatan</a:t>
            </a:r>
            <a:r>
              <a:rPr lang="en-US" sz="1800" dirty="0"/>
              <a:t> </a:t>
            </a:r>
            <a:r>
              <a:rPr lang="en-US" sz="1800" dirty="0" err="1"/>
              <a:t>penumpang</a:t>
            </a:r>
            <a:r>
              <a:rPr lang="en-US" sz="1800" dirty="0"/>
              <a:t> </a:t>
            </a:r>
            <a:r>
              <a:rPr lang="en-US" sz="1800" dirty="0" smtClean="0"/>
              <a:t>Titanic. Serta </a:t>
            </a:r>
            <a:r>
              <a:rPr lang="en-US" sz="1800" dirty="0" err="1"/>
              <a:t>m</a:t>
            </a:r>
            <a:r>
              <a:rPr lang="en-US" sz="1800" dirty="0" err="1" smtClean="0"/>
              <a:t>embandingkan</a:t>
            </a:r>
            <a:r>
              <a:rPr lang="en-US" sz="1800" dirty="0" smtClean="0"/>
              <a:t> </a:t>
            </a:r>
            <a:r>
              <a:rPr lang="en-US" sz="1800" dirty="0" err="1" smtClean="0"/>
              <a:t>dari</a:t>
            </a:r>
            <a:r>
              <a:rPr lang="en-US" sz="1800" dirty="0" smtClean="0"/>
              <a:t> </a:t>
            </a:r>
            <a:r>
              <a:rPr lang="en-US" sz="1800" dirty="0" err="1" smtClean="0"/>
              <a:t>keempat</a:t>
            </a:r>
            <a:r>
              <a:rPr lang="en-US" sz="1800" dirty="0" smtClean="0"/>
              <a:t> </a:t>
            </a:r>
            <a:r>
              <a:rPr lang="en-US" sz="1800" dirty="0" err="1" smtClean="0"/>
              <a:t>jenis</a:t>
            </a:r>
            <a:r>
              <a:rPr lang="en-US" sz="1800" dirty="0" smtClean="0"/>
              <a:t> </a:t>
            </a:r>
            <a:r>
              <a:rPr lang="en-US" sz="1800" dirty="0" err="1" smtClean="0"/>
              <a:t>algoritma</a:t>
            </a:r>
            <a:r>
              <a:rPr lang="en-US" sz="1800" dirty="0" smtClean="0"/>
              <a:t>, </a:t>
            </a:r>
            <a:r>
              <a:rPr lang="en-US" sz="1800" dirty="0" err="1" smtClean="0"/>
              <a:t>algoritma</a:t>
            </a:r>
            <a:r>
              <a:rPr lang="en-US" sz="1800" dirty="0" smtClean="0"/>
              <a:t> </a:t>
            </a:r>
            <a:r>
              <a:rPr lang="en-US" sz="1800" dirty="0" err="1" smtClean="0"/>
              <a:t>manakah</a:t>
            </a:r>
            <a:r>
              <a:rPr lang="en-US" sz="1800" dirty="0" smtClean="0"/>
              <a:t> yang </a:t>
            </a:r>
            <a:r>
              <a:rPr lang="en-US" sz="1800" dirty="0" err="1" smtClean="0"/>
              <a:t>lebih</a:t>
            </a:r>
            <a:r>
              <a:rPr lang="en-US" sz="1800" dirty="0" smtClean="0"/>
              <a:t> </a:t>
            </a:r>
            <a:r>
              <a:rPr lang="en-US" sz="1800" dirty="0" err="1" smtClean="0"/>
              <a:t>baik</a:t>
            </a:r>
            <a:r>
              <a:rPr lang="en-US" sz="1800" dirty="0" smtClean="0"/>
              <a:t> </a:t>
            </a:r>
            <a:r>
              <a:rPr lang="en-US" sz="1800" dirty="0" err="1" smtClean="0"/>
              <a:t>untuk</a:t>
            </a:r>
            <a:r>
              <a:rPr lang="en-US" sz="1800" dirty="0" smtClean="0"/>
              <a:t> </a:t>
            </a:r>
            <a:r>
              <a:rPr lang="en-US" sz="1800" dirty="0" err="1" smtClean="0"/>
              <a:t>memprediksi</a:t>
            </a:r>
            <a:r>
              <a:rPr lang="en-US" sz="1800" dirty="0" smtClean="0"/>
              <a:t> dataset Titanic</a:t>
            </a:r>
          </a:p>
          <a:p>
            <a:pPr marL="285750" indent="-285750" algn="just"/>
            <a:endParaRPr sz="1800" dirty="0"/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7679695" y="783024"/>
            <a:ext cx="1502150" cy="92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418750" y="-1376851"/>
            <a:ext cx="4500199" cy="78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8"/>
          <p:cNvSpPr txBox="1">
            <a:spLocks noGrp="1"/>
          </p:cNvSpPr>
          <p:nvPr>
            <p:ph type="title"/>
          </p:nvPr>
        </p:nvSpPr>
        <p:spPr>
          <a:xfrm>
            <a:off x="2135550" y="891219"/>
            <a:ext cx="4872900" cy="7444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DATASET TITANIC</a:t>
            </a:r>
            <a:endParaRPr sz="3200" dirty="0"/>
          </a:p>
        </p:txBody>
      </p:sp>
      <p:sp>
        <p:nvSpPr>
          <p:cNvPr id="489" name="Google Shape;489;p38"/>
          <p:cNvSpPr txBox="1">
            <a:spLocks noGrp="1"/>
          </p:cNvSpPr>
          <p:nvPr>
            <p:ph type="subTitle" idx="1"/>
          </p:nvPr>
        </p:nvSpPr>
        <p:spPr>
          <a:xfrm>
            <a:off x="2135550" y="1995686"/>
            <a:ext cx="4872900" cy="1872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dirty="0" smtClean="0"/>
              <a:t>Kumpulan dataset Titanic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diperoleh</a:t>
            </a:r>
            <a:r>
              <a:rPr lang="en-US" dirty="0" smtClean="0"/>
              <a:t> di platform website </a:t>
            </a:r>
            <a:r>
              <a:rPr lang="en-US" dirty="0" err="1" smtClean="0"/>
              <a:t>kaggle</a:t>
            </a:r>
            <a:r>
              <a:rPr lang="en-US" dirty="0" smtClean="0"/>
              <a:t>, yang </a:t>
            </a:r>
            <a:r>
              <a:rPr lang="en-US" dirty="0" err="1" smtClean="0"/>
              <a:t>memiliki</a:t>
            </a:r>
            <a:r>
              <a:rPr lang="en-US" dirty="0" smtClean="0"/>
              <a:t> 891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12 </a:t>
            </a:r>
            <a:r>
              <a:rPr lang="en-US" dirty="0" err="1" smtClean="0"/>
              <a:t>kolom</a:t>
            </a:r>
            <a:r>
              <a:rPr lang="en-US" dirty="0" smtClean="0"/>
              <a:t>,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model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 smtClean="0"/>
              <a:t>mesin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memprediksi</a:t>
            </a:r>
            <a:r>
              <a:rPr lang="en-US" dirty="0" smtClean="0"/>
              <a:t> </a:t>
            </a:r>
            <a:r>
              <a:rPr lang="en-US" dirty="0" err="1" smtClean="0"/>
              <a:t>keselamatan</a:t>
            </a:r>
            <a:r>
              <a:rPr lang="en-US" dirty="0" smtClean="0"/>
              <a:t> </a:t>
            </a:r>
            <a:r>
              <a:rPr lang="en-US" dirty="0" err="1" smtClean="0"/>
              <a:t>penumpang</a:t>
            </a:r>
            <a:r>
              <a:rPr lang="en-US" dirty="0" smtClean="0"/>
              <a:t> Titanic.</a:t>
            </a:r>
            <a:endParaRPr dirty="0"/>
          </a:p>
        </p:txBody>
      </p:sp>
      <p:pic>
        <p:nvPicPr>
          <p:cNvPr id="490" name="Google Shape;490;p38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333595" y="2620174"/>
            <a:ext cx="1502150" cy="92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8"/>
          <p:cNvPicPr preferRelativeResize="0"/>
          <p:nvPr/>
        </p:nvPicPr>
        <p:blipFill>
          <a:blip r:embed="rId5">
            <a:alphaModFix amt="65000"/>
          </a:blip>
          <a:stretch>
            <a:fillRect/>
          </a:stretch>
        </p:blipFill>
        <p:spPr>
          <a:xfrm>
            <a:off x="7622923" y="1773495"/>
            <a:ext cx="932743" cy="9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STRUKTUR DATA</a:t>
            </a:r>
            <a:endParaRPr dirty="0"/>
          </a:p>
        </p:txBody>
      </p:sp>
      <p:pic>
        <p:nvPicPr>
          <p:cNvPr id="482" name="Google Shape;482;p37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107745" y="75824"/>
            <a:ext cx="1502150" cy="92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Rizky\Pictures\Screenshots\Screenshot (79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10783"/>
            <a:ext cx="5688632" cy="363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PEMBERSIHAN DATA</a:t>
            </a:r>
            <a:endParaRPr dirty="0"/>
          </a:p>
        </p:txBody>
      </p:sp>
      <p:pic>
        <p:nvPicPr>
          <p:cNvPr id="482" name="Google Shape;482;p37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107745" y="75824"/>
            <a:ext cx="1502150" cy="92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C:\Users\Rizky\Pictures\Screenshots\Screenshot (80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09886"/>
            <a:ext cx="16954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Rizky\Pictures\Screenshots\Screenshot (803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203" y="1509886"/>
            <a:ext cx="16954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757349" y="1142623"/>
            <a:ext cx="860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latin typeface="Assistant Madium"/>
              </a:rPr>
              <a:t>Sebelum</a:t>
            </a:r>
            <a:endParaRPr lang="en-US" sz="1200" dirty="0">
              <a:latin typeface="Assistant Madium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67785" y="1142622"/>
            <a:ext cx="8477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latin typeface="Assistant Madium"/>
              </a:rPr>
              <a:t>Sesudah</a:t>
            </a:r>
            <a:endParaRPr lang="en-US" sz="1200" dirty="0">
              <a:latin typeface="Assistant Madium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63688" y="3925092"/>
            <a:ext cx="54637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itchFamily="34" charset="0"/>
              <a:buChar char="•"/>
            </a:pPr>
            <a:r>
              <a:rPr lang="en-US" sz="1200" dirty="0" err="1">
                <a:latin typeface="Assistant Madium"/>
              </a:rPr>
              <a:t>N</a:t>
            </a:r>
            <a:r>
              <a:rPr lang="en-US" sz="1200" dirty="0" err="1" smtClean="0">
                <a:latin typeface="Assistant Madium"/>
              </a:rPr>
              <a:t>ilai</a:t>
            </a:r>
            <a:r>
              <a:rPr lang="en-US" sz="1200" dirty="0" smtClean="0">
                <a:latin typeface="Assistant Madium"/>
              </a:rPr>
              <a:t> age yang </a:t>
            </a:r>
            <a:r>
              <a:rPr lang="en-US" sz="1200" dirty="0" err="1" smtClean="0">
                <a:latin typeface="Assistant Madium"/>
              </a:rPr>
              <a:t>hilang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diisi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dengan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nilai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tengah</a:t>
            </a:r>
            <a:r>
              <a:rPr lang="en-US" sz="1200" dirty="0" smtClean="0">
                <a:latin typeface="Assistant Madium"/>
              </a:rPr>
              <a:t> (median)</a:t>
            </a:r>
          </a:p>
          <a:p>
            <a:pPr marL="171450" indent="-171450" algn="just">
              <a:buFont typeface="Arial" pitchFamily="34" charset="0"/>
              <a:buChar char="•"/>
            </a:pPr>
            <a:r>
              <a:rPr lang="en-US" sz="1200" dirty="0" err="1" smtClean="0">
                <a:latin typeface="Assistant Madium"/>
              </a:rPr>
              <a:t>Nilai</a:t>
            </a:r>
            <a:r>
              <a:rPr lang="en-US" sz="1200" dirty="0" smtClean="0">
                <a:latin typeface="Assistant Madium"/>
              </a:rPr>
              <a:t> embarked yang </a:t>
            </a:r>
            <a:r>
              <a:rPr lang="en-US" sz="1200" dirty="0" err="1" smtClean="0">
                <a:latin typeface="Assistant Madium"/>
              </a:rPr>
              <a:t>hilang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diisi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dengan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nilai</a:t>
            </a:r>
            <a:r>
              <a:rPr lang="en-US" sz="1200" dirty="0" smtClean="0">
                <a:latin typeface="Assistant Madium"/>
              </a:rPr>
              <a:t> yang </a:t>
            </a:r>
            <a:r>
              <a:rPr lang="en-US" sz="1200" dirty="0" err="1" smtClean="0">
                <a:latin typeface="Assistant Madium"/>
              </a:rPr>
              <a:t>sering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mucul</a:t>
            </a:r>
            <a:r>
              <a:rPr lang="en-US" sz="1200" dirty="0" smtClean="0">
                <a:latin typeface="Assistant Madium"/>
              </a:rPr>
              <a:t> (mode)</a:t>
            </a:r>
          </a:p>
          <a:p>
            <a:pPr marL="171450" indent="-171450" algn="just">
              <a:buFont typeface="Arial" pitchFamily="34" charset="0"/>
              <a:buChar char="•"/>
            </a:pPr>
            <a:r>
              <a:rPr lang="en-US" sz="1200" dirty="0" err="1" smtClean="0">
                <a:latin typeface="Assistant Madium"/>
              </a:rPr>
              <a:t>Menghapus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kolom</a:t>
            </a:r>
            <a:r>
              <a:rPr lang="en-US" sz="1200" dirty="0" smtClean="0">
                <a:latin typeface="Assistant Madium"/>
              </a:rPr>
              <a:t> cabin</a:t>
            </a:r>
          </a:p>
          <a:p>
            <a:pPr marL="171450" indent="-171450" algn="just">
              <a:buFont typeface="Arial" pitchFamily="34" charset="0"/>
              <a:buChar char="•"/>
            </a:pPr>
            <a:endParaRPr lang="en-US" sz="1200" dirty="0">
              <a:latin typeface="Assistant Madium"/>
            </a:endParaRPr>
          </a:p>
        </p:txBody>
      </p:sp>
    </p:spTree>
    <p:extLst>
      <p:ext uri="{BB962C8B-B14F-4D97-AF65-F5344CB8AC3E}">
        <p14:creationId xmlns:p14="http://schemas.microsoft.com/office/powerpoint/2010/main" val="169358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EKSPLORASI DATA</a:t>
            </a:r>
            <a:endParaRPr dirty="0"/>
          </a:p>
        </p:txBody>
      </p:sp>
      <p:pic>
        <p:nvPicPr>
          <p:cNvPr id="509" name="Google Shape;509;p40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rot="2142521">
            <a:off x="8015648" y="876520"/>
            <a:ext cx="932743" cy="9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:\Users\Rizky\Pictures\Screenshots\Screenshot (793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113354"/>
            <a:ext cx="4608512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39319" y="4011910"/>
            <a:ext cx="64807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>
                <a:latin typeface="Assistant Madium"/>
              </a:rPr>
              <a:t>Anak-anak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cenderung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lebih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mungkin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selamat</a:t>
            </a:r>
            <a:r>
              <a:rPr lang="en-US" sz="1200" dirty="0">
                <a:latin typeface="Assistant Madium"/>
              </a:rPr>
              <a:t>, </a:t>
            </a:r>
            <a:r>
              <a:rPr lang="en-US" sz="1200" dirty="0" err="1">
                <a:latin typeface="Assistant Madium"/>
              </a:rPr>
              <a:t>sedangkan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kelompok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usia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dewasa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muda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memiliki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risiko</a:t>
            </a:r>
            <a:r>
              <a:rPr lang="en-US" sz="1200" dirty="0">
                <a:latin typeface="Assistant Madium"/>
              </a:rPr>
              <a:t> yang </a:t>
            </a:r>
            <a:r>
              <a:rPr lang="en-US" sz="1200" dirty="0" err="1">
                <a:latin typeface="Assistant Madium"/>
              </a:rPr>
              <a:t>lebih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tinggi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untuk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tidak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selamat</a:t>
            </a:r>
            <a:r>
              <a:rPr lang="en-US" sz="1200" dirty="0">
                <a:latin typeface="Assistant Madium"/>
              </a:rPr>
              <a:t>. </a:t>
            </a:r>
            <a:r>
              <a:rPr lang="en-US" sz="1200" dirty="0" err="1">
                <a:latin typeface="Assistant Madium"/>
              </a:rPr>
              <a:t>Ini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dapat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disebabkan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oleh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prioritas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penyelamatan</a:t>
            </a:r>
            <a:r>
              <a:rPr lang="en-US" sz="1200" dirty="0">
                <a:latin typeface="Assistant Madium"/>
              </a:rPr>
              <a:t> yang </a:t>
            </a:r>
            <a:r>
              <a:rPr lang="en-US" sz="1200" dirty="0" err="1">
                <a:latin typeface="Assistant Madium"/>
              </a:rPr>
              <a:t>diberikan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kepada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anak-anak</a:t>
            </a:r>
            <a:r>
              <a:rPr lang="en-US" sz="1200" dirty="0" smtClean="0">
                <a:latin typeface="Assistant Madium"/>
              </a:rPr>
              <a:t>.</a:t>
            </a:r>
            <a:endParaRPr lang="en-US" sz="1200" dirty="0">
              <a:latin typeface="Assistant Ma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EKSPLORASI DATA</a:t>
            </a:r>
            <a:endParaRPr dirty="0"/>
          </a:p>
        </p:txBody>
      </p:sp>
      <p:pic>
        <p:nvPicPr>
          <p:cNvPr id="509" name="Google Shape;509;p40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rot="2142521">
            <a:off x="8015648" y="876520"/>
            <a:ext cx="932743" cy="9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835696" y="4022943"/>
            <a:ext cx="56166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latin typeface="Assistant Madium"/>
              </a:rPr>
              <a:t>Perempuan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memiliki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peluang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bertahan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hidup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lebih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tinggi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dibandingkan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laki-laki</a:t>
            </a:r>
            <a:r>
              <a:rPr lang="en-US" sz="1200" dirty="0" smtClean="0">
                <a:latin typeface="Assistant Madium"/>
              </a:rPr>
              <a:t>.</a:t>
            </a:r>
            <a:endParaRPr lang="en-US" sz="1200" dirty="0">
              <a:latin typeface="Assistant Madium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31590"/>
            <a:ext cx="4608513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62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EKSPLORASI DATA</a:t>
            </a:r>
            <a:endParaRPr dirty="0"/>
          </a:p>
        </p:txBody>
      </p:sp>
      <p:pic>
        <p:nvPicPr>
          <p:cNvPr id="509" name="Google Shape;509;p40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 rot="2142521">
            <a:off x="8015648" y="876520"/>
            <a:ext cx="932743" cy="97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339318" y="4011910"/>
            <a:ext cx="69050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>
                <a:latin typeface="Assistant Madium"/>
              </a:rPr>
              <a:t>Penumpang</a:t>
            </a:r>
            <a:r>
              <a:rPr lang="en-US" sz="1200" dirty="0">
                <a:latin typeface="Assistant Madium"/>
              </a:rPr>
              <a:t> yang </a:t>
            </a:r>
            <a:r>
              <a:rPr lang="en-US" sz="1200" dirty="0" err="1" smtClean="0">
                <a:latin typeface="Assistant Madium"/>
              </a:rPr>
              <a:t>berada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pada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Pclass</a:t>
            </a:r>
            <a:r>
              <a:rPr lang="en-US" sz="1200" dirty="0" smtClean="0">
                <a:latin typeface="Assistant Madium"/>
              </a:rPr>
              <a:t> 1 </a:t>
            </a:r>
            <a:r>
              <a:rPr lang="en-US" sz="1200" dirty="0" err="1" smtClean="0">
                <a:latin typeface="Assistant Madium"/>
              </a:rPr>
              <a:t>memiliki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peluang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selamat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lebih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tinggi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dibandingkan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pclass</a:t>
            </a:r>
            <a:r>
              <a:rPr lang="en-US" sz="1200" dirty="0" smtClean="0">
                <a:latin typeface="Assistant Madium"/>
              </a:rPr>
              <a:t> 2 </a:t>
            </a:r>
            <a:r>
              <a:rPr lang="en-US" sz="1200" dirty="0" err="1" smtClean="0">
                <a:latin typeface="Assistant Madium"/>
              </a:rPr>
              <a:t>dan</a:t>
            </a:r>
            <a:r>
              <a:rPr lang="en-US" sz="1200" dirty="0" smtClean="0">
                <a:latin typeface="Assistant Madium"/>
              </a:rPr>
              <a:t> 3. </a:t>
            </a:r>
            <a:r>
              <a:rPr lang="en-US" sz="1200" dirty="0" err="1">
                <a:latin typeface="Assistant Madium"/>
              </a:rPr>
              <a:t>Ini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mungkin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karena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 smtClean="0">
                <a:latin typeface="Assistant Madium"/>
              </a:rPr>
              <a:t>adanya</a:t>
            </a:r>
            <a:r>
              <a:rPr lang="en-US" sz="1200" dirty="0" smtClean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akses</a:t>
            </a:r>
            <a:r>
              <a:rPr lang="en-US" sz="1200" dirty="0">
                <a:latin typeface="Assistant Madium"/>
              </a:rPr>
              <a:t> yang </a:t>
            </a:r>
            <a:r>
              <a:rPr lang="en-US" sz="1200" dirty="0" err="1">
                <a:latin typeface="Assistant Madium"/>
              </a:rPr>
              <a:t>lebih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baik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ke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fasilitas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penyelamatan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atau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lokasi</a:t>
            </a:r>
            <a:r>
              <a:rPr lang="en-US" sz="1200" dirty="0">
                <a:latin typeface="Assistant Madium"/>
              </a:rPr>
              <a:t> yang </a:t>
            </a:r>
            <a:r>
              <a:rPr lang="en-US" sz="1200" dirty="0" err="1">
                <a:latin typeface="Assistant Madium"/>
              </a:rPr>
              <a:t>lebih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dekat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dengan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sekoci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bagi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penumpang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kelas</a:t>
            </a:r>
            <a:r>
              <a:rPr lang="en-US" sz="1200" dirty="0">
                <a:latin typeface="Assistant Madium"/>
              </a:rPr>
              <a:t> </a:t>
            </a:r>
            <a:r>
              <a:rPr lang="en-US" sz="1200" dirty="0" err="1">
                <a:latin typeface="Assistant Madium"/>
              </a:rPr>
              <a:t>atas</a:t>
            </a:r>
            <a:r>
              <a:rPr lang="en-US" sz="1200" dirty="0">
                <a:latin typeface="Assistant Madium"/>
              </a:rPr>
              <a:t>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131590"/>
            <a:ext cx="4608513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82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REKAYASA FITUR</a:t>
            </a:r>
            <a:br>
              <a:rPr lang="en" dirty="0" smtClean="0"/>
            </a:br>
            <a:endParaRPr dirty="0"/>
          </a:p>
        </p:txBody>
      </p:sp>
      <p:pic>
        <p:nvPicPr>
          <p:cNvPr id="516" name="Google Shape;516;p41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-82452" y="3633270"/>
            <a:ext cx="932743" cy="9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1"/>
          <p:cNvPicPr preferRelativeResize="0"/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7569970" y="1078974"/>
            <a:ext cx="1502150" cy="9273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691680" y="3867894"/>
            <a:ext cx="540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>
                <a:latin typeface="Assistant Madium"/>
              </a:rPr>
              <a:t>Mengubah</a:t>
            </a:r>
            <a:r>
              <a:rPr lang="en-US" dirty="0" smtClean="0">
                <a:latin typeface="Assistant Madium"/>
              </a:rPr>
              <a:t> </a:t>
            </a:r>
            <a:r>
              <a:rPr lang="en-US" dirty="0" err="1" smtClean="0">
                <a:latin typeface="Assistant Madium"/>
              </a:rPr>
              <a:t>tipe</a:t>
            </a:r>
            <a:r>
              <a:rPr lang="en-US" dirty="0" smtClean="0">
                <a:latin typeface="Assistant Madium"/>
              </a:rPr>
              <a:t> data </a:t>
            </a:r>
            <a:r>
              <a:rPr lang="en-US" dirty="0" err="1" smtClean="0">
                <a:latin typeface="Assistant Madium"/>
              </a:rPr>
              <a:t>kategorikal</a:t>
            </a:r>
            <a:r>
              <a:rPr lang="en-US" dirty="0" smtClean="0">
                <a:latin typeface="Assistant Madium"/>
              </a:rPr>
              <a:t> Sex </a:t>
            </a:r>
            <a:r>
              <a:rPr lang="en-US" dirty="0" err="1" smtClean="0">
                <a:latin typeface="Assistant Madium"/>
              </a:rPr>
              <a:t>dan</a:t>
            </a:r>
            <a:r>
              <a:rPr lang="en-US" dirty="0" smtClean="0">
                <a:latin typeface="Assistant Madium"/>
              </a:rPr>
              <a:t> Embarked </a:t>
            </a:r>
            <a:r>
              <a:rPr lang="en-US" dirty="0" err="1" smtClean="0">
                <a:latin typeface="Assistant Madium"/>
              </a:rPr>
              <a:t>menjadi</a:t>
            </a:r>
            <a:r>
              <a:rPr lang="en-US" dirty="0" smtClean="0">
                <a:latin typeface="Assistant Madium"/>
              </a:rPr>
              <a:t> </a:t>
            </a:r>
            <a:r>
              <a:rPr lang="en-US" dirty="0" err="1" smtClean="0">
                <a:latin typeface="Assistant Madium"/>
              </a:rPr>
              <a:t>numerik</a:t>
            </a:r>
            <a:r>
              <a:rPr lang="en-US" dirty="0" smtClean="0">
                <a:latin typeface="Assistant Madium"/>
              </a:rPr>
              <a:t> </a:t>
            </a:r>
            <a:r>
              <a:rPr lang="en-US" dirty="0" err="1" smtClean="0">
                <a:latin typeface="Assistant Madium"/>
              </a:rPr>
              <a:t>menggunakan</a:t>
            </a:r>
            <a:r>
              <a:rPr lang="en-US" dirty="0">
                <a:latin typeface="Assistant Madium"/>
              </a:rPr>
              <a:t> </a:t>
            </a:r>
            <a:r>
              <a:rPr lang="en-US" dirty="0" smtClean="0">
                <a:latin typeface="Assistant Madium"/>
              </a:rPr>
              <a:t>Label-Encoder</a:t>
            </a:r>
            <a:endParaRPr lang="en-US" dirty="0">
              <a:latin typeface="Assistant Madium"/>
            </a:endParaRPr>
          </a:p>
        </p:txBody>
      </p:sp>
      <p:pic>
        <p:nvPicPr>
          <p:cNvPr id="6147" name="Picture 3" descr="C:\Users\Rizky\Pictures\Screenshots\Screenshot (805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9622"/>
            <a:ext cx="38164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Rizky\Pictures\Screenshots\Screenshot (804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419622"/>
            <a:ext cx="396044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search and Argumentative Writing - Language Arts - 11th grade by Slidesgo">
  <a:themeElements>
    <a:clrScheme name="Simple Light">
      <a:dk1>
        <a:srgbClr val="333333"/>
      </a:dk1>
      <a:lt1>
        <a:srgbClr val="FAF4EF"/>
      </a:lt1>
      <a:dk2>
        <a:srgbClr val="FFFFFF"/>
      </a:dk2>
      <a:lt2>
        <a:srgbClr val="FAEFEB"/>
      </a:lt2>
      <a:accent1>
        <a:srgbClr val="FFD362"/>
      </a:accent1>
      <a:accent2>
        <a:srgbClr val="EAD1B9"/>
      </a:accent2>
      <a:accent3>
        <a:srgbClr val="C7A48B"/>
      </a:accent3>
      <a:accent4>
        <a:srgbClr val="975F34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345</Words>
  <Application>Microsoft Office PowerPoint</Application>
  <PresentationFormat>On-screen Show (16:9)</PresentationFormat>
  <Paragraphs>37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Assistant Medium</vt:lpstr>
      <vt:lpstr>Nunito Light</vt:lpstr>
      <vt:lpstr>Assistant Madium</vt:lpstr>
      <vt:lpstr>Lato Light</vt:lpstr>
      <vt:lpstr>PT Sans</vt:lpstr>
      <vt:lpstr>Calibri</vt:lpstr>
      <vt:lpstr>Anaheim</vt:lpstr>
      <vt:lpstr>Open Sans</vt:lpstr>
      <vt:lpstr>DM Sans</vt:lpstr>
      <vt:lpstr>Research and Argumentative Writing - Language Arts - 11th grade by Slidesgo</vt:lpstr>
      <vt:lpstr>MINI PORTOFOLIO  TITANIC</vt:lpstr>
      <vt:lpstr>TUJUAN</vt:lpstr>
      <vt:lpstr>DATASET TITANIC</vt:lpstr>
      <vt:lpstr>STRUKTUR DATA</vt:lpstr>
      <vt:lpstr>PEMBERSIHAN DATA</vt:lpstr>
      <vt:lpstr>EKSPLORASI DATA</vt:lpstr>
      <vt:lpstr>EKSPLORASI DATA</vt:lpstr>
      <vt:lpstr>EKSPLORASI DATA</vt:lpstr>
      <vt:lpstr>REKAYASA FITUR </vt:lpstr>
      <vt:lpstr>EVALUASI</vt:lpstr>
      <vt:lpstr>EVALUASI</vt:lpstr>
      <vt:lpstr>EVALUASI</vt:lpstr>
      <vt:lpstr>KESIMPULAN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PORTOFOLIO  TITANIC</dc:title>
  <dc:creator>rizky alatas</dc:creator>
  <cp:lastModifiedBy>rizky alatas</cp:lastModifiedBy>
  <cp:revision>25</cp:revision>
  <dcterms:modified xsi:type="dcterms:W3CDTF">2024-08-30T16:31:51Z</dcterms:modified>
</cp:coreProperties>
</file>